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59" r:id="rId4"/>
    <p:sldId id="260" r:id="rId5"/>
    <p:sldId id="293" r:id="rId6"/>
    <p:sldId id="294" r:id="rId7"/>
    <p:sldId id="285" r:id="rId8"/>
    <p:sldId id="269" r:id="rId9"/>
    <p:sldId id="270" r:id="rId10"/>
    <p:sldId id="263" r:id="rId11"/>
    <p:sldId id="271" r:id="rId12"/>
    <p:sldId id="291" r:id="rId13"/>
    <p:sldId id="261" r:id="rId14"/>
    <p:sldId id="272" r:id="rId15"/>
    <p:sldId id="292" r:id="rId16"/>
  </p:sldIdLst>
  <p:sldSz cx="12192000" cy="6858000"/>
  <p:notesSz cx="6858000" cy="9144000"/>
  <p:embeddedFontLst>
    <p:embeddedFont>
      <p:font typeface="等线" panose="02010600030101010101" pitchFamily="2" charset="-122"/>
      <p:regular r:id="rId17"/>
      <p:bold r:id="rId18"/>
    </p:embeddedFont>
    <p:embeddedFont>
      <p:font typeface="等线 Light" panose="02010600030101010101" pitchFamily="2" charset="-122"/>
      <p:regular r:id="rId19"/>
    </p:embeddedFont>
    <p:embeddedFont>
      <p:font typeface="思源黑体 CN Light" panose="020B0604020202020204" charset="-128"/>
      <p:regular r:id="rId20"/>
    </p:embeddedFont>
    <p:embeddedFont>
      <p:font typeface="站酷小薇LOGO体" panose="020B0604020202020204" charset="-122"/>
      <p:regular r:id="rId21"/>
    </p:embeddedFont>
    <p:embeddedFont>
      <p:font typeface="Gadugi" panose="020B0502040204020203" pitchFamily="34" charset="0"/>
      <p:regular r:id="rId22"/>
      <p:bold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AAAC"/>
    <a:srgbClr val="FFED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86417" autoAdjust="0"/>
  </p:normalViewPr>
  <p:slideViewPr>
    <p:cSldViewPr snapToGrid="0">
      <p:cViewPr varScale="1">
        <p:scale>
          <a:sx n="98" d="100"/>
          <a:sy n="98" d="100"/>
        </p:scale>
        <p:origin x="210"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封底">
    <p:spTree>
      <p:nvGrpSpPr>
        <p:cNvPr id="1" name=""/>
        <p:cNvGrpSpPr/>
        <p:nvPr/>
      </p:nvGrpSpPr>
      <p:grpSpPr>
        <a:xfrm>
          <a:off x="0" y="0"/>
          <a:ext cx="0" cy="0"/>
          <a:chOff x="0" y="0"/>
          <a:chExt cx="0" cy="0"/>
        </a:xfrm>
      </p:grpSpPr>
      <p:pic>
        <p:nvPicPr>
          <p:cNvPr id="3" name="图片 2" descr="图标&#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22418" t="6767" r="22418" b="6767"/>
          <a:stretch>
            <a:fillRect/>
          </a:stretch>
        </p:blipFill>
        <p:spPr>
          <a:xfrm rot="5400000">
            <a:off x="2666999" y="-2667001"/>
            <a:ext cx="6858000" cy="12192001"/>
          </a:xfrm>
          <a:prstGeom prst="rect">
            <a:avLst/>
          </a:prstGeom>
        </p:spPr>
      </p:pic>
      <p:pic>
        <p:nvPicPr>
          <p:cNvPr id="5" name="图片 4" descr="图片包含 游戏机, 烟花&#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2" b="20654"/>
          <a:stretch>
            <a:fillRect/>
          </a:stretch>
        </p:blipFill>
        <p:spPr>
          <a:xfrm>
            <a:off x="-1" y="4833939"/>
            <a:ext cx="3516923" cy="2024062"/>
          </a:xfrm>
          <a:prstGeom prst="rect">
            <a:avLst/>
          </a:prstGeom>
        </p:spPr>
      </p:pic>
      <p:pic>
        <p:nvPicPr>
          <p:cNvPr id="7" name="图片 6" descr="图片包含 游戏机, 烟花&#10;&#10;描述已自动生成"/>
          <p:cNvPicPr>
            <a:picLocks noChangeAspect="1"/>
          </p:cNvPicPr>
          <p:nvPr userDrawn="1"/>
        </p:nvPicPr>
        <p:blipFill rotWithShape="1">
          <a:blip r:embed="rId4" cstate="print">
            <a:extLst>
              <a:ext uri="{28A0092B-C50C-407E-A947-70E740481C1C}">
                <a14:useLocalDpi xmlns:a14="http://schemas.microsoft.com/office/drawing/2010/main" val="0"/>
              </a:ext>
            </a:extLst>
          </a:blip>
          <a:srcRect r="-2807" b="14622"/>
          <a:stretch>
            <a:fillRect/>
          </a:stretch>
        </p:blipFill>
        <p:spPr>
          <a:xfrm flipV="1">
            <a:off x="8283828" y="-1"/>
            <a:ext cx="3522349" cy="223039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spTree>
      <p:nvGrpSpPr>
        <p:cNvPr id="1" name=""/>
        <p:cNvGrpSpPr/>
        <p:nvPr/>
      </p:nvGrpSpPr>
      <p:grpSpPr>
        <a:xfrm>
          <a:off x="0" y="0"/>
          <a:ext cx="0" cy="0"/>
          <a:chOff x="0" y="0"/>
          <a:chExt cx="0" cy="0"/>
        </a:xfrm>
      </p:grpSpPr>
      <p:pic>
        <p:nvPicPr>
          <p:cNvPr id="3" name="图片 2" descr="图标&#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22418" t="6767" r="22418" b="6767"/>
          <a:stretch>
            <a:fillRect/>
          </a:stretch>
        </p:blipFill>
        <p:spPr>
          <a:xfrm rot="5400000">
            <a:off x="2666999" y="-2667001"/>
            <a:ext cx="6858000" cy="12192001"/>
          </a:xfrm>
          <a:prstGeom prst="rect">
            <a:avLst/>
          </a:prstGeom>
        </p:spPr>
      </p:pic>
      <p:pic>
        <p:nvPicPr>
          <p:cNvPr id="5" name="图片 4" descr="图片包含 游戏机, 烟花&#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2" b="20654"/>
          <a:stretch>
            <a:fillRect/>
          </a:stretch>
        </p:blipFill>
        <p:spPr>
          <a:xfrm>
            <a:off x="-1" y="4833939"/>
            <a:ext cx="3516923" cy="2024062"/>
          </a:xfrm>
          <a:prstGeom prst="rect">
            <a:avLst/>
          </a:prstGeom>
        </p:spPr>
      </p:pic>
      <p:pic>
        <p:nvPicPr>
          <p:cNvPr id="7" name="图片 6" descr="图片包含 游戏机, 烟花&#10;&#10;描述已自动生成"/>
          <p:cNvPicPr>
            <a:picLocks noChangeAspect="1"/>
          </p:cNvPicPr>
          <p:nvPr userDrawn="1"/>
        </p:nvPicPr>
        <p:blipFill rotWithShape="1">
          <a:blip r:embed="rId4" cstate="print">
            <a:extLst>
              <a:ext uri="{28A0092B-C50C-407E-A947-70E740481C1C}">
                <a14:useLocalDpi xmlns:a14="http://schemas.microsoft.com/office/drawing/2010/main" val="0"/>
              </a:ext>
            </a:extLst>
          </a:blip>
          <a:srcRect r="-2807" b="14622"/>
          <a:stretch>
            <a:fillRect/>
          </a:stretch>
        </p:blipFill>
        <p:spPr>
          <a:xfrm flipV="1">
            <a:off x="8283828" y="-1"/>
            <a:ext cx="3522349" cy="2230398"/>
          </a:xfrm>
          <a:prstGeom prst="rect">
            <a:avLst/>
          </a:prstGeom>
        </p:spPr>
      </p:pic>
      <p:sp>
        <p:nvSpPr>
          <p:cNvPr id="2" name="矩形 1"/>
          <p:cNvSpPr/>
          <p:nvPr userDrawn="1"/>
        </p:nvSpPr>
        <p:spPr>
          <a:xfrm>
            <a:off x="540776" y="416315"/>
            <a:ext cx="11129154" cy="604486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过渡页">
    <p:spTree>
      <p:nvGrpSpPr>
        <p:cNvPr id="1" name=""/>
        <p:cNvGrpSpPr/>
        <p:nvPr/>
      </p:nvGrpSpPr>
      <p:grpSpPr>
        <a:xfrm>
          <a:off x="0" y="0"/>
          <a:ext cx="0" cy="0"/>
          <a:chOff x="0" y="0"/>
          <a:chExt cx="0" cy="0"/>
        </a:xfrm>
      </p:grpSpPr>
      <p:pic>
        <p:nvPicPr>
          <p:cNvPr id="5" name="图片 4" descr="图片包含 游戏机, 烟花&#10;&#10;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r="-5122" b="20654"/>
          <a:stretch>
            <a:fillRect/>
          </a:stretch>
        </p:blipFill>
        <p:spPr>
          <a:xfrm>
            <a:off x="-1" y="4833939"/>
            <a:ext cx="3516923" cy="2024062"/>
          </a:xfrm>
          <a:prstGeom prst="rect">
            <a:avLst/>
          </a:prstGeom>
        </p:spPr>
      </p:pic>
      <p:pic>
        <p:nvPicPr>
          <p:cNvPr id="7" name="图片 6" descr="图片包含 游戏机, 烟花&#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r="-2807" b="14622"/>
          <a:stretch>
            <a:fillRect/>
          </a:stretch>
        </p:blipFill>
        <p:spPr>
          <a:xfrm flipV="1">
            <a:off x="8283828" y="-1"/>
            <a:ext cx="3522349" cy="2230398"/>
          </a:xfrm>
          <a:prstGeom prst="rect">
            <a:avLst/>
          </a:prstGeom>
        </p:spPr>
      </p:pic>
      <p:sp>
        <p:nvSpPr>
          <p:cNvPr id="2" name="矩形 1"/>
          <p:cNvSpPr/>
          <p:nvPr userDrawn="1"/>
        </p:nvSpPr>
        <p:spPr>
          <a:xfrm>
            <a:off x="407505" y="343327"/>
            <a:ext cx="11390243" cy="618668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ndParaRPr>
          </a:p>
        </p:txBody>
      </p:sp>
      <p:pic>
        <p:nvPicPr>
          <p:cNvPr id="3" name="图片 2" descr="图标&#10;&#10;描述已自动生成"/>
          <p:cNvPicPr>
            <a:picLocks noChangeAspect="1"/>
          </p:cNvPicPr>
          <p:nvPr userDrawn="1"/>
        </p:nvPicPr>
        <p:blipFill rotWithShape="1">
          <a:blip r:embed="rId4">
            <a:extLst>
              <a:ext uri="{28A0092B-C50C-407E-A947-70E740481C1C}">
                <a14:useLocalDpi xmlns:a14="http://schemas.microsoft.com/office/drawing/2010/main" val="0"/>
              </a:ext>
            </a:extLst>
          </a:blip>
          <a:srcRect l="22418" t="6767" r="22418" b="6767"/>
          <a:stretch>
            <a:fillRect/>
          </a:stretch>
        </p:blipFill>
        <p:spPr>
          <a:xfrm rot="5400000">
            <a:off x="2666999" y="-2667001"/>
            <a:ext cx="6858000" cy="121920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内容页">
    <p:spTree>
      <p:nvGrpSpPr>
        <p:cNvPr id="1" name=""/>
        <p:cNvGrpSpPr/>
        <p:nvPr/>
      </p:nvGrpSpPr>
      <p:grpSpPr>
        <a:xfrm>
          <a:off x="0" y="0"/>
          <a:ext cx="0" cy="0"/>
          <a:chOff x="0" y="0"/>
          <a:chExt cx="0" cy="0"/>
        </a:xfrm>
      </p:grpSpPr>
      <p:pic>
        <p:nvPicPr>
          <p:cNvPr id="3" name="图片 2" descr="图标&#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22418" t="6767" r="22418" b="6767"/>
          <a:stretch>
            <a:fillRect/>
          </a:stretch>
        </p:blipFill>
        <p:spPr>
          <a:xfrm rot="5400000">
            <a:off x="2666999" y="-2667001"/>
            <a:ext cx="6858000" cy="12192001"/>
          </a:xfrm>
          <a:prstGeom prst="rect">
            <a:avLst/>
          </a:prstGeom>
        </p:spPr>
      </p:pic>
      <p:pic>
        <p:nvPicPr>
          <p:cNvPr id="5" name="图片 4" descr="图片包含 游戏机, 烟花&#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2" b="20654"/>
          <a:stretch>
            <a:fillRect/>
          </a:stretch>
        </p:blipFill>
        <p:spPr>
          <a:xfrm>
            <a:off x="-1" y="4833939"/>
            <a:ext cx="3516923" cy="2024062"/>
          </a:xfrm>
          <a:prstGeom prst="rect">
            <a:avLst/>
          </a:prstGeom>
        </p:spPr>
      </p:pic>
      <p:pic>
        <p:nvPicPr>
          <p:cNvPr id="7" name="图片 6" descr="图片包含 游戏机, 烟花&#10;&#10;描述已自动生成"/>
          <p:cNvPicPr>
            <a:picLocks noChangeAspect="1"/>
          </p:cNvPicPr>
          <p:nvPr userDrawn="1"/>
        </p:nvPicPr>
        <p:blipFill rotWithShape="1">
          <a:blip r:embed="rId4" cstate="print">
            <a:extLst>
              <a:ext uri="{28A0092B-C50C-407E-A947-70E740481C1C}">
                <a14:useLocalDpi xmlns:a14="http://schemas.microsoft.com/office/drawing/2010/main" val="0"/>
              </a:ext>
            </a:extLst>
          </a:blip>
          <a:srcRect r="-2807" b="14622"/>
          <a:stretch>
            <a:fillRect/>
          </a:stretch>
        </p:blipFill>
        <p:spPr>
          <a:xfrm flipV="1">
            <a:off x="8283828" y="-1"/>
            <a:ext cx="3522349" cy="2230398"/>
          </a:xfrm>
          <a:prstGeom prst="rect">
            <a:avLst/>
          </a:prstGeom>
        </p:spPr>
      </p:pic>
      <p:sp>
        <p:nvSpPr>
          <p:cNvPr id="2" name="矩形 1"/>
          <p:cNvSpPr/>
          <p:nvPr userDrawn="1"/>
        </p:nvSpPr>
        <p:spPr>
          <a:xfrm>
            <a:off x="407505" y="343327"/>
            <a:ext cx="11390243" cy="618668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grpSp>
        <p:nvGrpSpPr>
          <p:cNvPr id="14" name="组合 13"/>
          <p:cNvGrpSpPr/>
          <p:nvPr userDrawn="1"/>
        </p:nvGrpSpPr>
        <p:grpSpPr>
          <a:xfrm rot="2700000">
            <a:off x="-455649" y="-866080"/>
            <a:ext cx="1463328" cy="2245765"/>
            <a:chOff x="5863381" y="256478"/>
            <a:chExt cx="2477730" cy="3802566"/>
          </a:xfrm>
        </p:grpSpPr>
        <p:sp>
          <p:nvSpPr>
            <p:cNvPr id="15" name="椭圆 14"/>
            <p:cNvSpPr/>
            <p:nvPr/>
          </p:nvSpPr>
          <p:spPr>
            <a:xfrm>
              <a:off x="7474106" y="638409"/>
              <a:ext cx="710889" cy="710889"/>
            </a:xfrm>
            <a:prstGeom prst="ellipse">
              <a:avLst/>
            </a:prstGeom>
            <a:solidFill>
              <a:srgbClr val="C2C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7396048" y="3348155"/>
              <a:ext cx="710889" cy="710889"/>
            </a:xfrm>
            <a:prstGeom prst="ellipse">
              <a:avLst/>
            </a:prstGeom>
            <a:solidFill>
              <a:srgbClr val="C0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6411951" y="256478"/>
              <a:ext cx="1282390" cy="1282390"/>
            </a:xfrm>
            <a:prstGeom prst="ellipse">
              <a:avLst/>
            </a:prstGeom>
            <a:solidFill>
              <a:srgbClr val="E8C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6568069" y="1159728"/>
              <a:ext cx="1773042" cy="1773042"/>
            </a:xfrm>
            <a:prstGeom prst="ellipse">
              <a:avLst/>
            </a:prstGeom>
            <a:solidFill>
              <a:srgbClr val="C0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椭圆 19"/>
            <p:cNvSpPr/>
            <p:nvPr/>
          </p:nvSpPr>
          <p:spPr>
            <a:xfrm>
              <a:off x="5988205" y="1739591"/>
              <a:ext cx="1014760" cy="1014760"/>
            </a:xfrm>
            <a:prstGeom prst="ellipse">
              <a:avLst/>
            </a:prstGeom>
            <a:solidFill>
              <a:srgbClr val="EB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椭圆 21"/>
            <p:cNvSpPr/>
            <p:nvPr/>
          </p:nvSpPr>
          <p:spPr>
            <a:xfrm>
              <a:off x="6278135" y="2252547"/>
              <a:ext cx="1550019" cy="1550019"/>
            </a:xfrm>
            <a:prstGeom prst="ellipse">
              <a:avLst/>
            </a:prstGeom>
            <a:solidFill>
              <a:srgbClr val="94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6176453" y="1331526"/>
              <a:ext cx="251208" cy="251208"/>
            </a:xfrm>
            <a:prstGeom prst="ellipse">
              <a:avLst/>
            </a:prstGeom>
            <a:solidFill>
              <a:srgbClr val="EB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椭圆 24"/>
            <p:cNvSpPr/>
            <p:nvPr/>
          </p:nvSpPr>
          <p:spPr>
            <a:xfrm>
              <a:off x="5863381" y="3055296"/>
              <a:ext cx="309098" cy="309098"/>
            </a:xfrm>
            <a:prstGeom prst="ellipse">
              <a:avLst/>
            </a:prstGeom>
            <a:solidFill>
              <a:srgbClr val="94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6" name="Picture Placeholder 7"/>
          <p:cNvSpPr>
            <a:spLocks noGrp="1"/>
          </p:cNvSpPr>
          <p:nvPr>
            <p:ph type="pic" sz="quarter" idx="18"/>
          </p:nvPr>
        </p:nvSpPr>
        <p:spPr>
          <a:xfrm>
            <a:off x="6509659" y="0"/>
            <a:ext cx="4169228"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Light" panose="020B0300000000000000" pitchFamily="34" charset="-122"/>
              </a:defRPr>
            </a:lvl1pPr>
          </a:lstStyle>
          <a:p>
            <a:fld id="{F97582CB-84AC-4D60-852E-86CD62303D7C}" type="datetimeFigureOut">
              <a:rPr lang="zh-CN" altLang="en-US" smtClean="0"/>
              <a:t>2021/6/23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Light" panose="020B03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Light" panose="020B0300000000000000" pitchFamily="34" charset="-122"/>
              </a:defRPr>
            </a:lvl1pPr>
          </a:lstStyle>
          <a:p>
            <a:fld id="{B967E011-908A-4C66-A538-31C58D32DFE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Light" panose="020B0300000000000000"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Light" panose="020B0300000000000000"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Light" panose="020B0300000000000000"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276520" y="2193928"/>
            <a:ext cx="9662108"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宝妈联盟</a:t>
            </a:r>
            <a:endParaRPr kumimoji="0" lang="en-US" altLang="zh-CN" sz="7200" b="1"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14" name="文本框 13"/>
          <p:cNvSpPr txBox="1"/>
          <p:nvPr/>
        </p:nvSpPr>
        <p:spPr>
          <a:xfrm>
            <a:off x="3058611" y="3247227"/>
            <a:ext cx="609407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60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a:cs typeface="+mn-cs"/>
              </a:rPr>
              <a:t>Super Moms Club</a:t>
            </a:r>
            <a:endParaRPr kumimoji="0" lang="zh-CN" altLang="en-US" sz="1400" b="0" i="0" u="none" strike="noStrike" kern="1200" cap="none" spc="60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a:cs typeface="+mn-cs"/>
            </a:endParaRPr>
          </a:p>
        </p:txBody>
      </p:sp>
      <p:pic>
        <p:nvPicPr>
          <p:cNvPr id="5" name="图片 4">
            <a:extLst>
              <a:ext uri="{FF2B5EF4-FFF2-40B4-BE49-F238E27FC236}">
                <a16:creationId xmlns:a16="http://schemas.microsoft.com/office/drawing/2014/main" id="{6987B9F4-75D6-4BBF-8686-62CF448C668B}"/>
              </a:ext>
            </a:extLst>
          </p:cNvPr>
          <p:cNvPicPr>
            <a:picLocks noChangeAspect="1"/>
          </p:cNvPicPr>
          <p:nvPr/>
        </p:nvPicPr>
        <p:blipFill>
          <a:blip r:embed="rId3"/>
          <a:stretch>
            <a:fillRect/>
          </a:stretch>
        </p:blipFill>
        <p:spPr>
          <a:xfrm>
            <a:off x="5148409" y="1405533"/>
            <a:ext cx="1895181" cy="7883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679772" y="539336"/>
            <a:ext cx="5041786" cy="1015663"/>
            <a:chOff x="6204032" y="1522584"/>
            <a:chExt cx="5041786" cy="1015663"/>
          </a:xfrm>
        </p:grpSpPr>
        <p:sp>
          <p:nvSpPr>
            <p:cNvPr id="8" name="文本框 7"/>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02</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9" name="文本框 8"/>
            <p:cNvSpPr txBox="1"/>
            <p:nvPr/>
          </p:nvSpPr>
          <p:spPr>
            <a:xfrm>
              <a:off x="6944809" y="1708340"/>
              <a:ext cx="320619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宝妈联盟的资源</a:t>
              </a:r>
            </a:p>
          </p:txBody>
        </p:sp>
        <p:sp>
          <p:nvSpPr>
            <p:cNvPr id="10" name="文本框 9"/>
            <p:cNvSpPr txBox="1"/>
            <p:nvPr/>
          </p:nvSpPr>
          <p:spPr>
            <a:xfrm>
              <a:off x="6898509" y="2194080"/>
              <a:ext cx="4347309" cy="2616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Resources of Super Moms Club</a:t>
              </a:r>
            </a:p>
          </p:txBody>
        </p:sp>
      </p:grpSp>
      <p:grpSp>
        <p:nvGrpSpPr>
          <p:cNvPr id="11" name="组合 10"/>
          <p:cNvGrpSpPr/>
          <p:nvPr/>
        </p:nvGrpSpPr>
        <p:grpSpPr>
          <a:xfrm>
            <a:off x="4239776" y="2266904"/>
            <a:ext cx="3734741" cy="3320085"/>
            <a:chOff x="4239776" y="2092021"/>
            <a:chExt cx="3734741" cy="3320085"/>
          </a:xfrm>
        </p:grpSpPr>
        <p:sp>
          <p:nvSpPr>
            <p:cNvPr id="12" name="弧形 11"/>
            <p:cNvSpPr/>
            <p:nvPr/>
          </p:nvSpPr>
          <p:spPr>
            <a:xfrm>
              <a:off x="4661387" y="2510058"/>
              <a:ext cx="2771490" cy="2771490"/>
            </a:xfrm>
            <a:prstGeom prst="arc">
              <a:avLst>
                <a:gd name="adj1" fmla="val 18872393"/>
                <a:gd name="adj2" fmla="val 498077"/>
              </a:avLst>
            </a:prstGeom>
            <a:noFill/>
            <a:ln w="101600" cap="rnd">
              <a:gradFill>
                <a:gsLst>
                  <a:gs pos="0">
                    <a:schemeClr val="accent1"/>
                  </a:gs>
                  <a:gs pos="88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OPPOSans B"/>
                <a:cs typeface="+mn-cs"/>
              </a:endParaRPr>
            </a:p>
          </p:txBody>
        </p:sp>
        <p:sp>
          <p:nvSpPr>
            <p:cNvPr id="13" name="弧形 12"/>
            <p:cNvSpPr/>
            <p:nvPr/>
          </p:nvSpPr>
          <p:spPr>
            <a:xfrm flipH="1" flipV="1">
              <a:off x="4661385" y="2510056"/>
              <a:ext cx="2771490" cy="2771490"/>
            </a:xfrm>
            <a:prstGeom prst="arc">
              <a:avLst>
                <a:gd name="adj1" fmla="val 21468674"/>
                <a:gd name="adj2" fmla="val 3153105"/>
              </a:avLst>
            </a:prstGeom>
            <a:noFill/>
            <a:ln w="101600" cap="rnd">
              <a:gradFill>
                <a:gsLst>
                  <a:gs pos="0">
                    <a:schemeClr val="accent1"/>
                  </a:gs>
                  <a:gs pos="88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OPPOSans B"/>
                <a:cs typeface="+mn-cs"/>
              </a:endParaRPr>
            </a:p>
          </p:txBody>
        </p:sp>
        <p:sp>
          <p:nvSpPr>
            <p:cNvPr id="14" name="弧形 13"/>
            <p:cNvSpPr/>
            <p:nvPr/>
          </p:nvSpPr>
          <p:spPr>
            <a:xfrm flipH="1" flipV="1">
              <a:off x="4661385" y="2510056"/>
              <a:ext cx="2771490" cy="2771490"/>
            </a:xfrm>
            <a:prstGeom prst="arc">
              <a:avLst>
                <a:gd name="adj1" fmla="val 14940638"/>
                <a:gd name="adj2" fmla="val 17669590"/>
              </a:avLst>
            </a:prstGeom>
            <a:noFill/>
            <a:ln w="101600" cap="rnd">
              <a:gradFill flip="none" rotWithShape="1">
                <a:gsLst>
                  <a:gs pos="0">
                    <a:schemeClr val="accent1"/>
                  </a:gs>
                  <a:gs pos="88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OPPOSans B"/>
                <a:cs typeface="+mn-cs"/>
              </a:endParaRPr>
            </a:p>
          </p:txBody>
        </p:sp>
        <p:sp>
          <p:nvSpPr>
            <p:cNvPr id="15" name="椭圆 14"/>
            <p:cNvSpPr/>
            <p:nvPr/>
          </p:nvSpPr>
          <p:spPr>
            <a:xfrm>
              <a:off x="5392785" y="2092021"/>
              <a:ext cx="1336979" cy="1336979"/>
            </a:xfrm>
            <a:prstGeom prst="ellipse">
              <a:avLst/>
            </a:prstGeom>
            <a:gradFill>
              <a:gsLst>
                <a:gs pos="0">
                  <a:schemeClr val="accent1">
                    <a:lumMod val="40000"/>
                    <a:lumOff val="6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a:ea typeface="思源黑体 CN Light" panose="020B0300000000000000"/>
                <a:cs typeface="+mn-cs"/>
              </a:endParaRPr>
            </a:p>
          </p:txBody>
        </p:sp>
        <p:sp>
          <p:nvSpPr>
            <p:cNvPr id="16" name="椭圆 15"/>
            <p:cNvSpPr/>
            <p:nvPr/>
          </p:nvSpPr>
          <p:spPr>
            <a:xfrm>
              <a:off x="4239776" y="4075127"/>
              <a:ext cx="1336979" cy="1336979"/>
            </a:xfrm>
            <a:prstGeom prst="ellipse">
              <a:avLst/>
            </a:prstGeom>
            <a:gradFill>
              <a:gsLst>
                <a:gs pos="0">
                  <a:schemeClr val="accent1">
                    <a:lumMod val="40000"/>
                    <a:lumOff val="6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sp>
          <p:nvSpPr>
            <p:cNvPr id="17" name="椭圆 16"/>
            <p:cNvSpPr/>
            <p:nvPr/>
          </p:nvSpPr>
          <p:spPr>
            <a:xfrm>
              <a:off x="6637538" y="4075126"/>
              <a:ext cx="1336979" cy="1336979"/>
            </a:xfrm>
            <a:prstGeom prst="ellipse">
              <a:avLst/>
            </a:prstGeom>
            <a:gradFill>
              <a:gsLst>
                <a:gs pos="0">
                  <a:schemeClr val="accent1">
                    <a:lumMod val="40000"/>
                    <a:lumOff val="6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grpSp>
      <p:sp>
        <p:nvSpPr>
          <p:cNvPr id="22" name="文本框 21"/>
          <p:cNvSpPr txBox="1"/>
          <p:nvPr/>
        </p:nvSpPr>
        <p:spPr>
          <a:xfrm>
            <a:off x="8166347" y="4645789"/>
            <a:ext cx="3199579" cy="400431"/>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最潮流的育儿好物</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24" name="文本框 23"/>
          <p:cNvSpPr txBox="1"/>
          <p:nvPr/>
        </p:nvSpPr>
        <p:spPr>
          <a:xfrm>
            <a:off x="848953" y="4645789"/>
            <a:ext cx="3199579" cy="400431"/>
          </a:xfrm>
          <a:prstGeom prst="rect">
            <a:avLst/>
          </a:prstGeom>
          <a:noFill/>
        </p:spPr>
        <p:txBody>
          <a:bodyPr wrap="square" lIns="0" tIns="0" rIns="0" bIns="0"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国际化的教育资源</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26" name="文本框 25"/>
          <p:cNvSpPr txBox="1"/>
          <p:nvPr/>
        </p:nvSpPr>
        <p:spPr>
          <a:xfrm>
            <a:off x="4461484" y="1571138"/>
            <a:ext cx="3199579" cy="400431"/>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000" dirty="0">
                <a:solidFill>
                  <a:srgbClr val="D09497"/>
                </a:solidFill>
                <a:latin typeface="站酷小薇LOGO体" panose="02010600010101010101"/>
                <a:ea typeface="站酷小薇LOGO体" panose="02010600010101010101"/>
              </a:rPr>
              <a:t>最权威的医疗专家</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pic>
        <p:nvPicPr>
          <p:cNvPr id="3" name="图形 2" descr="听诊器">
            <a:extLst>
              <a:ext uri="{FF2B5EF4-FFF2-40B4-BE49-F238E27FC236}">
                <a16:creationId xmlns:a16="http://schemas.microsoft.com/office/drawing/2014/main" id="{0B5339D7-F920-4416-814A-006F3C8793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086" y="2617762"/>
            <a:ext cx="569828" cy="569828"/>
          </a:xfrm>
          <a:prstGeom prst="rect">
            <a:avLst/>
          </a:prstGeom>
        </p:spPr>
      </p:pic>
      <p:pic>
        <p:nvPicPr>
          <p:cNvPr id="5" name="图形 4" descr="书籍">
            <a:extLst>
              <a:ext uri="{FF2B5EF4-FFF2-40B4-BE49-F238E27FC236}">
                <a16:creationId xmlns:a16="http://schemas.microsoft.com/office/drawing/2014/main" id="{0BE9364F-1DBD-4450-B778-01786F68DE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6740" y="4633584"/>
            <a:ext cx="569828" cy="569828"/>
          </a:xfrm>
          <a:prstGeom prst="rect">
            <a:avLst/>
          </a:prstGeom>
        </p:spPr>
      </p:pic>
      <p:pic>
        <p:nvPicPr>
          <p:cNvPr id="27" name="图形 26" descr="毕业帽">
            <a:extLst>
              <a:ext uri="{FF2B5EF4-FFF2-40B4-BE49-F238E27FC236}">
                <a16:creationId xmlns:a16="http://schemas.microsoft.com/office/drawing/2014/main" id="{49971D97-ACCE-47DE-9313-6242F49623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80000" y="5290706"/>
            <a:ext cx="569828" cy="569828"/>
          </a:xfrm>
          <a:prstGeom prst="rect">
            <a:avLst/>
          </a:prstGeom>
        </p:spPr>
      </p:pic>
      <p:pic>
        <p:nvPicPr>
          <p:cNvPr id="29" name="图形 28" descr="文凭卷筒">
            <a:extLst>
              <a:ext uri="{FF2B5EF4-FFF2-40B4-BE49-F238E27FC236}">
                <a16:creationId xmlns:a16="http://schemas.microsoft.com/office/drawing/2014/main" id="{AF3E3514-921F-4082-B813-025A4C0EC6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08857" y="5290706"/>
            <a:ext cx="569828" cy="569828"/>
          </a:xfrm>
          <a:prstGeom prst="rect">
            <a:avLst/>
          </a:prstGeom>
        </p:spPr>
      </p:pic>
      <p:pic>
        <p:nvPicPr>
          <p:cNvPr id="31" name="图形 30" descr="给婴儿换衣服的男人">
            <a:extLst>
              <a:ext uri="{FF2B5EF4-FFF2-40B4-BE49-F238E27FC236}">
                <a16:creationId xmlns:a16="http://schemas.microsoft.com/office/drawing/2014/main" id="{D6456817-DED9-4168-BC48-ABA1815F9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1113" y="4633584"/>
            <a:ext cx="569828" cy="5698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文本框 27"/>
          <p:cNvSpPr txBox="1"/>
          <p:nvPr/>
        </p:nvSpPr>
        <p:spPr>
          <a:xfrm>
            <a:off x="4626740" y="539336"/>
            <a:ext cx="2493907" cy="720838"/>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3600" dirty="0">
                <a:solidFill>
                  <a:srgbClr val="D09497"/>
                </a:solidFill>
                <a:latin typeface="站酷小薇LOGO体" panose="02010600010101010101"/>
                <a:ea typeface="站酷小薇LOGO体" panose="02010600010101010101"/>
              </a:rPr>
              <a:t> </a:t>
            </a:r>
            <a:r>
              <a:rPr kumimoji="0" lang="zh-CN" altLang="en-US" sz="3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育儿大咖</a:t>
            </a:r>
            <a:endParaRPr kumimoji="0" lang="en-US" altLang="zh-CN" sz="3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grpSp>
        <p:nvGrpSpPr>
          <p:cNvPr id="31" name="组合 30">
            <a:extLst>
              <a:ext uri="{FF2B5EF4-FFF2-40B4-BE49-F238E27FC236}">
                <a16:creationId xmlns:a16="http://schemas.microsoft.com/office/drawing/2014/main" id="{0BB58EFC-BD68-4790-8954-A010FB0459AA}"/>
              </a:ext>
            </a:extLst>
          </p:cNvPr>
          <p:cNvGrpSpPr/>
          <p:nvPr/>
        </p:nvGrpSpPr>
        <p:grpSpPr>
          <a:xfrm>
            <a:off x="679772" y="539336"/>
            <a:ext cx="3946968" cy="1015663"/>
            <a:chOff x="6204032" y="1522584"/>
            <a:chExt cx="3946968" cy="1015663"/>
          </a:xfrm>
        </p:grpSpPr>
        <p:sp>
          <p:nvSpPr>
            <p:cNvPr id="32" name="文本框 31">
              <a:extLst>
                <a:ext uri="{FF2B5EF4-FFF2-40B4-BE49-F238E27FC236}">
                  <a16:creationId xmlns:a16="http://schemas.microsoft.com/office/drawing/2014/main" id="{2D189251-C192-477A-A22B-9C7D158C7285}"/>
                </a:ext>
              </a:extLst>
            </p:cNvPr>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02</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33" name="文本框 32">
              <a:extLst>
                <a:ext uri="{FF2B5EF4-FFF2-40B4-BE49-F238E27FC236}">
                  <a16:creationId xmlns:a16="http://schemas.microsoft.com/office/drawing/2014/main" id="{5175CE2B-936A-4610-89FC-C245F508821F}"/>
                </a:ext>
              </a:extLst>
            </p:cNvPr>
            <p:cNvSpPr txBox="1"/>
            <p:nvPr/>
          </p:nvSpPr>
          <p:spPr>
            <a:xfrm>
              <a:off x="6944809" y="1708340"/>
              <a:ext cx="320619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宝妈联盟的资源</a:t>
              </a:r>
            </a:p>
          </p:txBody>
        </p:sp>
        <p:sp>
          <p:nvSpPr>
            <p:cNvPr id="34" name="文本框 33">
              <a:extLst>
                <a:ext uri="{FF2B5EF4-FFF2-40B4-BE49-F238E27FC236}">
                  <a16:creationId xmlns:a16="http://schemas.microsoft.com/office/drawing/2014/main" id="{F6E49AA3-1267-4730-9052-58ED0329FE10}"/>
                </a:ext>
              </a:extLst>
            </p:cNvPr>
            <p:cNvSpPr txBox="1"/>
            <p:nvPr/>
          </p:nvSpPr>
          <p:spPr>
            <a:xfrm>
              <a:off x="6898509" y="2194080"/>
              <a:ext cx="3252491" cy="2616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Resources of Super Moms Club</a:t>
              </a:r>
            </a:p>
          </p:txBody>
        </p:sp>
      </p:grpSp>
      <p:sp>
        <p:nvSpPr>
          <p:cNvPr id="89" name="矩形 88">
            <a:extLst>
              <a:ext uri="{FF2B5EF4-FFF2-40B4-BE49-F238E27FC236}">
                <a16:creationId xmlns:a16="http://schemas.microsoft.com/office/drawing/2014/main" id="{950DE868-1DF9-49A2-8888-B2B1F5554653}"/>
              </a:ext>
            </a:extLst>
          </p:cNvPr>
          <p:cNvSpPr/>
          <p:nvPr/>
        </p:nvSpPr>
        <p:spPr>
          <a:xfrm>
            <a:off x="1028648" y="2562647"/>
            <a:ext cx="2191208" cy="31416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TextBox 17">
            <a:extLst>
              <a:ext uri="{FF2B5EF4-FFF2-40B4-BE49-F238E27FC236}">
                <a16:creationId xmlns:a16="http://schemas.microsoft.com/office/drawing/2014/main" id="{79F1856A-5B87-40E1-B4A9-8E39ED7D55A5}"/>
              </a:ext>
            </a:extLst>
          </p:cNvPr>
          <p:cNvSpPr txBox="1"/>
          <p:nvPr/>
        </p:nvSpPr>
        <p:spPr>
          <a:xfrm>
            <a:off x="934166" y="2040739"/>
            <a:ext cx="2285690" cy="400110"/>
          </a:xfrm>
          <a:prstGeom prst="rect">
            <a:avLst/>
          </a:prstGeom>
          <a:noFill/>
        </p:spPr>
        <p:txBody>
          <a:bodyPr wrap="square" rtlCol="0">
            <a:spAutoFit/>
          </a:bodyPr>
          <a:lstStyle/>
          <a:p>
            <a:pPr algn="ctr"/>
            <a:r>
              <a:rPr lang="zh-CN" altLang="en-US" sz="2000" dirty="0">
                <a:latin typeface="站酷小薇LOGO体" panose="02010600010101010101"/>
                <a:ea typeface="站酷小薇LOGO体" panose="02010600010101010101"/>
              </a:rPr>
              <a:t>王海芳</a:t>
            </a:r>
            <a:r>
              <a:rPr lang="en-US" altLang="zh-CN" sz="2000" dirty="0">
                <a:latin typeface="站酷小薇LOGO体" panose="02010600010101010101"/>
                <a:ea typeface="站酷小薇LOGO体" panose="02010600010101010101"/>
              </a:rPr>
              <a:t> – </a:t>
            </a:r>
            <a:r>
              <a:rPr lang="zh-CN" altLang="en-US" sz="2000" dirty="0">
                <a:latin typeface="站酷小薇LOGO体" panose="02010600010101010101"/>
                <a:ea typeface="站酷小薇LOGO体" panose="02010600010101010101"/>
              </a:rPr>
              <a:t>儿童心理</a:t>
            </a:r>
            <a:endParaRPr lang="en-US" sz="2000" dirty="0">
              <a:latin typeface="站酷小薇LOGO体" panose="02010600010101010101"/>
              <a:ea typeface="站酷小薇LOGO体" panose="02010600010101010101"/>
            </a:endParaRPr>
          </a:p>
        </p:txBody>
      </p:sp>
      <p:sp>
        <p:nvSpPr>
          <p:cNvPr id="91" name="矩形 90">
            <a:extLst>
              <a:ext uri="{FF2B5EF4-FFF2-40B4-BE49-F238E27FC236}">
                <a16:creationId xmlns:a16="http://schemas.microsoft.com/office/drawing/2014/main" id="{DEE3E258-D15B-4D50-8065-B798E0DFEE18}"/>
              </a:ext>
            </a:extLst>
          </p:cNvPr>
          <p:cNvSpPr/>
          <p:nvPr/>
        </p:nvSpPr>
        <p:spPr>
          <a:xfrm>
            <a:off x="934166" y="2719162"/>
            <a:ext cx="2156713" cy="3085972"/>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矩形 91">
            <a:extLst>
              <a:ext uri="{FF2B5EF4-FFF2-40B4-BE49-F238E27FC236}">
                <a16:creationId xmlns:a16="http://schemas.microsoft.com/office/drawing/2014/main" id="{72B257E1-4FF4-4DC1-998E-5D40F456DC45}"/>
              </a:ext>
            </a:extLst>
          </p:cNvPr>
          <p:cNvSpPr/>
          <p:nvPr/>
        </p:nvSpPr>
        <p:spPr>
          <a:xfrm>
            <a:off x="3778333" y="2562647"/>
            <a:ext cx="2191208" cy="31416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TextBox 17">
            <a:extLst>
              <a:ext uri="{FF2B5EF4-FFF2-40B4-BE49-F238E27FC236}">
                <a16:creationId xmlns:a16="http://schemas.microsoft.com/office/drawing/2014/main" id="{12BFBE92-36D1-430F-B98B-29D4CA8BDC73}"/>
              </a:ext>
            </a:extLst>
          </p:cNvPr>
          <p:cNvSpPr txBox="1"/>
          <p:nvPr/>
        </p:nvSpPr>
        <p:spPr>
          <a:xfrm>
            <a:off x="3683851" y="2040739"/>
            <a:ext cx="2285690" cy="400110"/>
          </a:xfrm>
          <a:prstGeom prst="rect">
            <a:avLst/>
          </a:prstGeom>
          <a:noFill/>
        </p:spPr>
        <p:txBody>
          <a:bodyPr wrap="square" rtlCol="0">
            <a:spAutoFit/>
          </a:bodyPr>
          <a:lstStyle/>
          <a:p>
            <a:pPr algn="ctr"/>
            <a:r>
              <a:rPr lang="en-US" altLang="zh-CN" sz="2000" dirty="0">
                <a:latin typeface="站酷小薇LOGO体" panose="02010600010101010101"/>
                <a:ea typeface="站酷小薇LOGO体" panose="02010600010101010101"/>
              </a:rPr>
              <a:t>Jenny – </a:t>
            </a:r>
            <a:r>
              <a:rPr lang="zh-CN" altLang="en-US" sz="2000" dirty="0">
                <a:latin typeface="站酷小薇LOGO体" panose="02010600010101010101"/>
                <a:ea typeface="站酷小薇LOGO体" panose="02010600010101010101"/>
              </a:rPr>
              <a:t>觉醒式育儿</a:t>
            </a:r>
            <a:endParaRPr lang="en-US" sz="2000" dirty="0">
              <a:latin typeface="站酷小薇LOGO体" panose="02010600010101010101"/>
              <a:ea typeface="站酷小薇LOGO体" panose="02010600010101010101"/>
            </a:endParaRPr>
          </a:p>
        </p:txBody>
      </p:sp>
      <p:sp>
        <p:nvSpPr>
          <p:cNvPr id="94" name="矩形 93">
            <a:extLst>
              <a:ext uri="{FF2B5EF4-FFF2-40B4-BE49-F238E27FC236}">
                <a16:creationId xmlns:a16="http://schemas.microsoft.com/office/drawing/2014/main" id="{40609927-09A7-48C9-AD94-FF7413A2B570}"/>
              </a:ext>
            </a:extLst>
          </p:cNvPr>
          <p:cNvSpPr/>
          <p:nvPr/>
        </p:nvSpPr>
        <p:spPr>
          <a:xfrm>
            <a:off x="3683851" y="2719162"/>
            <a:ext cx="2156713" cy="3085972"/>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矩形 94">
            <a:extLst>
              <a:ext uri="{FF2B5EF4-FFF2-40B4-BE49-F238E27FC236}">
                <a16:creationId xmlns:a16="http://schemas.microsoft.com/office/drawing/2014/main" id="{076BF6E2-FA21-46E3-9B70-19D97E7801AF}"/>
              </a:ext>
            </a:extLst>
          </p:cNvPr>
          <p:cNvSpPr/>
          <p:nvPr/>
        </p:nvSpPr>
        <p:spPr>
          <a:xfrm>
            <a:off x="6528018" y="2562647"/>
            <a:ext cx="2191208" cy="31416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TextBox 17">
            <a:extLst>
              <a:ext uri="{FF2B5EF4-FFF2-40B4-BE49-F238E27FC236}">
                <a16:creationId xmlns:a16="http://schemas.microsoft.com/office/drawing/2014/main" id="{96A13B79-E346-4453-86C3-351C7A48A361}"/>
              </a:ext>
            </a:extLst>
          </p:cNvPr>
          <p:cNvSpPr txBox="1"/>
          <p:nvPr/>
        </p:nvSpPr>
        <p:spPr>
          <a:xfrm>
            <a:off x="6433536" y="2040739"/>
            <a:ext cx="2285690" cy="400110"/>
          </a:xfrm>
          <a:prstGeom prst="rect">
            <a:avLst/>
          </a:prstGeom>
          <a:noFill/>
        </p:spPr>
        <p:txBody>
          <a:bodyPr wrap="square" rtlCol="0">
            <a:spAutoFit/>
          </a:bodyPr>
          <a:lstStyle/>
          <a:p>
            <a:pPr algn="ctr"/>
            <a:r>
              <a:rPr lang="zh-CN" altLang="en-US" sz="2000" dirty="0">
                <a:latin typeface="站酷小薇LOGO体" panose="02010600010101010101"/>
                <a:ea typeface="站酷小薇LOGO体" panose="02010600010101010101"/>
              </a:rPr>
              <a:t>周周 </a:t>
            </a:r>
            <a:r>
              <a:rPr lang="en-US" altLang="zh-CN" sz="2000" dirty="0">
                <a:latin typeface="站酷小薇LOGO体" panose="02010600010101010101"/>
                <a:ea typeface="站酷小薇LOGO体" panose="02010600010101010101"/>
              </a:rPr>
              <a:t>– </a:t>
            </a:r>
            <a:r>
              <a:rPr lang="zh-CN" altLang="en-US" sz="2000" dirty="0">
                <a:latin typeface="站酷小薇LOGO体" panose="02010600010101010101"/>
                <a:ea typeface="站酷小薇LOGO体" panose="02010600010101010101"/>
              </a:rPr>
              <a:t>正面管教</a:t>
            </a:r>
            <a:endParaRPr lang="en-US" sz="2000" dirty="0">
              <a:latin typeface="站酷小薇LOGO体" panose="02010600010101010101"/>
              <a:ea typeface="站酷小薇LOGO体" panose="02010600010101010101"/>
            </a:endParaRPr>
          </a:p>
        </p:txBody>
      </p:sp>
      <p:sp>
        <p:nvSpPr>
          <p:cNvPr id="97" name="矩形 96">
            <a:extLst>
              <a:ext uri="{FF2B5EF4-FFF2-40B4-BE49-F238E27FC236}">
                <a16:creationId xmlns:a16="http://schemas.microsoft.com/office/drawing/2014/main" id="{77EFC6DB-6103-40EC-AB54-B084C9E5E48D}"/>
              </a:ext>
            </a:extLst>
          </p:cNvPr>
          <p:cNvSpPr/>
          <p:nvPr/>
        </p:nvSpPr>
        <p:spPr>
          <a:xfrm>
            <a:off x="6433536" y="2719162"/>
            <a:ext cx="2156713" cy="3085972"/>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矩形 97">
            <a:extLst>
              <a:ext uri="{FF2B5EF4-FFF2-40B4-BE49-F238E27FC236}">
                <a16:creationId xmlns:a16="http://schemas.microsoft.com/office/drawing/2014/main" id="{581FD02D-70E4-4A60-8615-82FE16EA9D9B}"/>
              </a:ext>
            </a:extLst>
          </p:cNvPr>
          <p:cNvSpPr/>
          <p:nvPr/>
        </p:nvSpPr>
        <p:spPr>
          <a:xfrm>
            <a:off x="9148726" y="2562647"/>
            <a:ext cx="2191208" cy="314160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TextBox 17">
            <a:extLst>
              <a:ext uri="{FF2B5EF4-FFF2-40B4-BE49-F238E27FC236}">
                <a16:creationId xmlns:a16="http://schemas.microsoft.com/office/drawing/2014/main" id="{3DD27BD2-C68B-4154-8A5E-20EE831D5F4A}"/>
              </a:ext>
            </a:extLst>
          </p:cNvPr>
          <p:cNvSpPr txBox="1"/>
          <p:nvPr/>
        </p:nvSpPr>
        <p:spPr>
          <a:xfrm>
            <a:off x="9054244" y="2040739"/>
            <a:ext cx="2285690" cy="400110"/>
          </a:xfrm>
          <a:prstGeom prst="rect">
            <a:avLst/>
          </a:prstGeom>
          <a:noFill/>
        </p:spPr>
        <p:txBody>
          <a:bodyPr wrap="square" rtlCol="0">
            <a:spAutoFit/>
          </a:bodyPr>
          <a:lstStyle/>
          <a:p>
            <a:pPr algn="ctr"/>
            <a:r>
              <a:rPr lang="zh-CN" altLang="en-US" sz="2000" dirty="0">
                <a:latin typeface="站酷小薇LOGO体" panose="02010600010101010101"/>
                <a:ea typeface="站酷小薇LOGO体" panose="02010600010101010101"/>
              </a:rPr>
              <a:t>刘琳 </a:t>
            </a:r>
            <a:r>
              <a:rPr lang="en-US" altLang="zh-CN" sz="2000" dirty="0">
                <a:latin typeface="站酷小薇LOGO体" panose="02010600010101010101"/>
                <a:ea typeface="站酷小薇LOGO体" panose="02010600010101010101"/>
              </a:rPr>
              <a:t>– </a:t>
            </a:r>
            <a:r>
              <a:rPr lang="zh-CN" altLang="en-US" sz="2000" dirty="0">
                <a:latin typeface="站酷小薇LOGO体" panose="02010600010101010101"/>
                <a:ea typeface="站酷小薇LOGO体" panose="02010600010101010101"/>
              </a:rPr>
              <a:t>早教</a:t>
            </a:r>
            <a:endParaRPr lang="en-US" sz="2000" dirty="0">
              <a:latin typeface="站酷小薇LOGO体" panose="02010600010101010101"/>
              <a:ea typeface="站酷小薇LOGO体" panose="02010600010101010101"/>
            </a:endParaRPr>
          </a:p>
        </p:txBody>
      </p:sp>
      <p:sp>
        <p:nvSpPr>
          <p:cNvPr id="100" name="矩形 99">
            <a:extLst>
              <a:ext uri="{FF2B5EF4-FFF2-40B4-BE49-F238E27FC236}">
                <a16:creationId xmlns:a16="http://schemas.microsoft.com/office/drawing/2014/main" id="{B8F37664-F0D6-444B-BDC9-7F1ADE0B1F40}"/>
              </a:ext>
            </a:extLst>
          </p:cNvPr>
          <p:cNvSpPr/>
          <p:nvPr/>
        </p:nvSpPr>
        <p:spPr>
          <a:xfrm>
            <a:off x="9054244" y="2719162"/>
            <a:ext cx="2156713" cy="3085972"/>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文本框 100">
            <a:extLst>
              <a:ext uri="{FF2B5EF4-FFF2-40B4-BE49-F238E27FC236}">
                <a16:creationId xmlns:a16="http://schemas.microsoft.com/office/drawing/2014/main" id="{6BE7F2B8-1AD7-4022-9949-0A2C7A0BA66D}"/>
              </a:ext>
            </a:extLst>
          </p:cNvPr>
          <p:cNvSpPr txBox="1"/>
          <p:nvPr/>
        </p:nvSpPr>
        <p:spPr>
          <a:xfrm>
            <a:off x="5048062" y="1210832"/>
            <a:ext cx="3252491" cy="2616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Parenting Stars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文本框 27"/>
          <p:cNvSpPr txBox="1"/>
          <p:nvPr/>
        </p:nvSpPr>
        <p:spPr>
          <a:xfrm>
            <a:off x="4626740" y="539336"/>
            <a:ext cx="2493907" cy="720838"/>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3600" dirty="0">
                <a:solidFill>
                  <a:srgbClr val="D09497"/>
                </a:solidFill>
                <a:latin typeface="站酷小薇LOGO体" panose="02010600010101010101"/>
                <a:ea typeface="站酷小薇LOGO体" panose="02010600010101010101"/>
              </a:rPr>
              <a:t>明星妈妈</a:t>
            </a:r>
            <a:endParaRPr kumimoji="0" lang="en-US" altLang="zh-CN" sz="3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grpSp>
        <p:nvGrpSpPr>
          <p:cNvPr id="31" name="组合 30">
            <a:extLst>
              <a:ext uri="{FF2B5EF4-FFF2-40B4-BE49-F238E27FC236}">
                <a16:creationId xmlns:a16="http://schemas.microsoft.com/office/drawing/2014/main" id="{0BB58EFC-BD68-4790-8954-A010FB0459AA}"/>
              </a:ext>
            </a:extLst>
          </p:cNvPr>
          <p:cNvGrpSpPr/>
          <p:nvPr/>
        </p:nvGrpSpPr>
        <p:grpSpPr>
          <a:xfrm>
            <a:off x="679772" y="539336"/>
            <a:ext cx="3946968" cy="1015663"/>
            <a:chOff x="6204032" y="1522584"/>
            <a:chExt cx="3946968" cy="1015663"/>
          </a:xfrm>
        </p:grpSpPr>
        <p:sp>
          <p:nvSpPr>
            <p:cNvPr id="32" name="文本框 31">
              <a:extLst>
                <a:ext uri="{FF2B5EF4-FFF2-40B4-BE49-F238E27FC236}">
                  <a16:creationId xmlns:a16="http://schemas.microsoft.com/office/drawing/2014/main" id="{2D189251-C192-477A-A22B-9C7D158C7285}"/>
                </a:ext>
              </a:extLst>
            </p:cNvPr>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02</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33" name="文本框 32">
              <a:extLst>
                <a:ext uri="{FF2B5EF4-FFF2-40B4-BE49-F238E27FC236}">
                  <a16:creationId xmlns:a16="http://schemas.microsoft.com/office/drawing/2014/main" id="{5175CE2B-936A-4610-89FC-C245F508821F}"/>
                </a:ext>
              </a:extLst>
            </p:cNvPr>
            <p:cNvSpPr txBox="1"/>
            <p:nvPr/>
          </p:nvSpPr>
          <p:spPr>
            <a:xfrm>
              <a:off x="6944809" y="1708340"/>
              <a:ext cx="320619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宝妈联盟的资源</a:t>
              </a:r>
            </a:p>
          </p:txBody>
        </p:sp>
        <p:sp>
          <p:nvSpPr>
            <p:cNvPr id="34" name="文本框 33">
              <a:extLst>
                <a:ext uri="{FF2B5EF4-FFF2-40B4-BE49-F238E27FC236}">
                  <a16:creationId xmlns:a16="http://schemas.microsoft.com/office/drawing/2014/main" id="{F6E49AA3-1267-4730-9052-58ED0329FE10}"/>
                </a:ext>
              </a:extLst>
            </p:cNvPr>
            <p:cNvSpPr txBox="1"/>
            <p:nvPr/>
          </p:nvSpPr>
          <p:spPr>
            <a:xfrm>
              <a:off x="6898509" y="2194080"/>
              <a:ext cx="3252491" cy="2616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Resources of Super Moms Club</a:t>
              </a:r>
            </a:p>
          </p:txBody>
        </p:sp>
      </p:grpSp>
      <p:sp>
        <p:nvSpPr>
          <p:cNvPr id="89" name="矩形 88">
            <a:extLst>
              <a:ext uri="{FF2B5EF4-FFF2-40B4-BE49-F238E27FC236}">
                <a16:creationId xmlns:a16="http://schemas.microsoft.com/office/drawing/2014/main" id="{950DE868-1DF9-49A2-8888-B2B1F5554653}"/>
              </a:ext>
            </a:extLst>
          </p:cNvPr>
          <p:cNvSpPr/>
          <p:nvPr/>
        </p:nvSpPr>
        <p:spPr>
          <a:xfrm>
            <a:off x="1028648" y="2562647"/>
            <a:ext cx="2191208" cy="31416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TextBox 17">
            <a:extLst>
              <a:ext uri="{FF2B5EF4-FFF2-40B4-BE49-F238E27FC236}">
                <a16:creationId xmlns:a16="http://schemas.microsoft.com/office/drawing/2014/main" id="{79F1856A-5B87-40E1-B4A9-8E39ED7D55A5}"/>
              </a:ext>
            </a:extLst>
          </p:cNvPr>
          <p:cNvSpPr txBox="1"/>
          <p:nvPr/>
        </p:nvSpPr>
        <p:spPr>
          <a:xfrm>
            <a:off x="934166" y="1886851"/>
            <a:ext cx="2285690" cy="707886"/>
          </a:xfrm>
          <a:prstGeom prst="rect">
            <a:avLst/>
          </a:prstGeom>
          <a:noFill/>
        </p:spPr>
        <p:txBody>
          <a:bodyPr wrap="square" rtlCol="0">
            <a:spAutoFit/>
          </a:bodyPr>
          <a:lstStyle/>
          <a:p>
            <a:pPr algn="ctr"/>
            <a:r>
              <a:rPr lang="en-US" altLang="zh-CN" sz="2000" dirty="0">
                <a:latin typeface="站酷小薇LOGO体" panose="02010600010101010101"/>
                <a:ea typeface="站酷小薇LOGO体" panose="02010600010101010101"/>
              </a:rPr>
              <a:t>Dora</a:t>
            </a:r>
          </a:p>
          <a:p>
            <a:pPr algn="ctr"/>
            <a:r>
              <a:rPr lang="zh-CN" altLang="en-US" sz="2000" dirty="0">
                <a:latin typeface="站酷小薇LOGO体" panose="02010600010101010101"/>
                <a:ea typeface="站酷小薇LOGO体" panose="02010600010101010101"/>
              </a:rPr>
              <a:t>爱旅行的妈妈</a:t>
            </a:r>
            <a:endParaRPr lang="en-US" sz="2000" dirty="0">
              <a:latin typeface="站酷小薇LOGO体" panose="02010600010101010101"/>
              <a:ea typeface="站酷小薇LOGO体" panose="02010600010101010101"/>
            </a:endParaRPr>
          </a:p>
        </p:txBody>
      </p:sp>
      <p:sp>
        <p:nvSpPr>
          <p:cNvPr id="91" name="矩形 90">
            <a:extLst>
              <a:ext uri="{FF2B5EF4-FFF2-40B4-BE49-F238E27FC236}">
                <a16:creationId xmlns:a16="http://schemas.microsoft.com/office/drawing/2014/main" id="{DEE3E258-D15B-4D50-8065-B798E0DFEE18}"/>
              </a:ext>
            </a:extLst>
          </p:cNvPr>
          <p:cNvSpPr/>
          <p:nvPr/>
        </p:nvSpPr>
        <p:spPr>
          <a:xfrm>
            <a:off x="934166" y="2719162"/>
            <a:ext cx="2156713" cy="3085972"/>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矩形 91">
            <a:extLst>
              <a:ext uri="{FF2B5EF4-FFF2-40B4-BE49-F238E27FC236}">
                <a16:creationId xmlns:a16="http://schemas.microsoft.com/office/drawing/2014/main" id="{72B257E1-4FF4-4DC1-998E-5D40F456DC45}"/>
              </a:ext>
            </a:extLst>
          </p:cNvPr>
          <p:cNvSpPr/>
          <p:nvPr/>
        </p:nvSpPr>
        <p:spPr>
          <a:xfrm>
            <a:off x="3778333" y="2562647"/>
            <a:ext cx="2191208" cy="31416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TextBox 17">
            <a:extLst>
              <a:ext uri="{FF2B5EF4-FFF2-40B4-BE49-F238E27FC236}">
                <a16:creationId xmlns:a16="http://schemas.microsoft.com/office/drawing/2014/main" id="{12BFBE92-36D1-430F-B98B-29D4CA8BDC73}"/>
              </a:ext>
            </a:extLst>
          </p:cNvPr>
          <p:cNvSpPr txBox="1"/>
          <p:nvPr/>
        </p:nvSpPr>
        <p:spPr>
          <a:xfrm>
            <a:off x="3683851" y="1854761"/>
            <a:ext cx="2285690" cy="707886"/>
          </a:xfrm>
          <a:prstGeom prst="rect">
            <a:avLst/>
          </a:prstGeom>
          <a:noFill/>
        </p:spPr>
        <p:txBody>
          <a:bodyPr wrap="square" rtlCol="0">
            <a:spAutoFit/>
          </a:bodyPr>
          <a:lstStyle/>
          <a:p>
            <a:pPr algn="ctr"/>
            <a:r>
              <a:rPr lang="en-US" altLang="zh-CN" sz="2000" dirty="0">
                <a:latin typeface="站酷小薇LOGO体" panose="02010600010101010101"/>
                <a:ea typeface="站酷小薇LOGO体" panose="02010600010101010101"/>
              </a:rPr>
              <a:t>Christina</a:t>
            </a:r>
          </a:p>
          <a:p>
            <a:pPr algn="ctr"/>
            <a:r>
              <a:rPr lang="zh-CN" altLang="en-US" sz="2000" dirty="0">
                <a:latin typeface="站酷小薇LOGO体" panose="02010600010101010101"/>
                <a:ea typeface="站酷小薇LOGO体" panose="02010600010101010101"/>
              </a:rPr>
              <a:t>爱玩的妈妈</a:t>
            </a:r>
            <a:endParaRPr lang="en-US" sz="2000" dirty="0">
              <a:latin typeface="站酷小薇LOGO体" panose="02010600010101010101"/>
              <a:ea typeface="站酷小薇LOGO体" panose="02010600010101010101"/>
            </a:endParaRPr>
          </a:p>
        </p:txBody>
      </p:sp>
      <p:sp>
        <p:nvSpPr>
          <p:cNvPr id="94" name="矩形 93">
            <a:extLst>
              <a:ext uri="{FF2B5EF4-FFF2-40B4-BE49-F238E27FC236}">
                <a16:creationId xmlns:a16="http://schemas.microsoft.com/office/drawing/2014/main" id="{40609927-09A7-48C9-AD94-FF7413A2B570}"/>
              </a:ext>
            </a:extLst>
          </p:cNvPr>
          <p:cNvSpPr/>
          <p:nvPr/>
        </p:nvSpPr>
        <p:spPr>
          <a:xfrm>
            <a:off x="3683851" y="2719162"/>
            <a:ext cx="2156713" cy="3085972"/>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矩形 94">
            <a:extLst>
              <a:ext uri="{FF2B5EF4-FFF2-40B4-BE49-F238E27FC236}">
                <a16:creationId xmlns:a16="http://schemas.microsoft.com/office/drawing/2014/main" id="{076BF6E2-FA21-46E3-9B70-19D97E7801AF}"/>
              </a:ext>
            </a:extLst>
          </p:cNvPr>
          <p:cNvSpPr/>
          <p:nvPr/>
        </p:nvSpPr>
        <p:spPr>
          <a:xfrm>
            <a:off x="6528018" y="2562647"/>
            <a:ext cx="2191208" cy="31416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TextBox 17">
            <a:extLst>
              <a:ext uri="{FF2B5EF4-FFF2-40B4-BE49-F238E27FC236}">
                <a16:creationId xmlns:a16="http://schemas.microsoft.com/office/drawing/2014/main" id="{96A13B79-E346-4453-86C3-351C7A48A361}"/>
              </a:ext>
            </a:extLst>
          </p:cNvPr>
          <p:cNvSpPr txBox="1"/>
          <p:nvPr/>
        </p:nvSpPr>
        <p:spPr>
          <a:xfrm>
            <a:off x="6433536" y="1854761"/>
            <a:ext cx="2285690" cy="707886"/>
          </a:xfrm>
          <a:prstGeom prst="rect">
            <a:avLst/>
          </a:prstGeom>
          <a:noFill/>
        </p:spPr>
        <p:txBody>
          <a:bodyPr wrap="square" rtlCol="0">
            <a:spAutoFit/>
          </a:bodyPr>
          <a:lstStyle/>
          <a:p>
            <a:pPr algn="ctr"/>
            <a:r>
              <a:rPr lang="en-US" altLang="zh-CN" sz="2000" dirty="0" err="1">
                <a:latin typeface="站酷小薇LOGO体" panose="02010600010101010101"/>
                <a:ea typeface="站酷小薇LOGO体" panose="02010600010101010101"/>
              </a:rPr>
              <a:t>GuoHua</a:t>
            </a:r>
            <a:endParaRPr lang="en-US" altLang="zh-CN" sz="2000" dirty="0">
              <a:latin typeface="站酷小薇LOGO体" panose="02010600010101010101"/>
              <a:ea typeface="站酷小薇LOGO体" panose="02010600010101010101"/>
            </a:endParaRPr>
          </a:p>
          <a:p>
            <a:pPr algn="ctr"/>
            <a:r>
              <a:rPr lang="zh-CN" altLang="en-US" sz="2000" dirty="0">
                <a:latin typeface="站酷小薇LOGO体" panose="02010600010101010101"/>
                <a:ea typeface="站酷小薇LOGO体" panose="02010600010101010101"/>
              </a:rPr>
              <a:t>爱读书的妈妈</a:t>
            </a:r>
            <a:endParaRPr lang="en-US" sz="2000" dirty="0">
              <a:latin typeface="站酷小薇LOGO体" panose="02010600010101010101"/>
              <a:ea typeface="站酷小薇LOGO体" panose="02010600010101010101"/>
            </a:endParaRPr>
          </a:p>
        </p:txBody>
      </p:sp>
      <p:sp>
        <p:nvSpPr>
          <p:cNvPr id="97" name="矩形 96">
            <a:extLst>
              <a:ext uri="{FF2B5EF4-FFF2-40B4-BE49-F238E27FC236}">
                <a16:creationId xmlns:a16="http://schemas.microsoft.com/office/drawing/2014/main" id="{77EFC6DB-6103-40EC-AB54-B084C9E5E48D}"/>
              </a:ext>
            </a:extLst>
          </p:cNvPr>
          <p:cNvSpPr/>
          <p:nvPr/>
        </p:nvSpPr>
        <p:spPr>
          <a:xfrm>
            <a:off x="6433536" y="2719162"/>
            <a:ext cx="2156713" cy="3085972"/>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矩形 97">
            <a:extLst>
              <a:ext uri="{FF2B5EF4-FFF2-40B4-BE49-F238E27FC236}">
                <a16:creationId xmlns:a16="http://schemas.microsoft.com/office/drawing/2014/main" id="{581FD02D-70E4-4A60-8615-82FE16EA9D9B}"/>
              </a:ext>
            </a:extLst>
          </p:cNvPr>
          <p:cNvSpPr/>
          <p:nvPr/>
        </p:nvSpPr>
        <p:spPr>
          <a:xfrm>
            <a:off x="9148726" y="2562647"/>
            <a:ext cx="2191208" cy="314160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TextBox 17">
            <a:extLst>
              <a:ext uri="{FF2B5EF4-FFF2-40B4-BE49-F238E27FC236}">
                <a16:creationId xmlns:a16="http://schemas.microsoft.com/office/drawing/2014/main" id="{3DD27BD2-C68B-4154-8A5E-20EE831D5F4A}"/>
              </a:ext>
            </a:extLst>
          </p:cNvPr>
          <p:cNvSpPr txBox="1"/>
          <p:nvPr/>
        </p:nvSpPr>
        <p:spPr>
          <a:xfrm>
            <a:off x="9054244" y="1854761"/>
            <a:ext cx="2285690" cy="707886"/>
          </a:xfrm>
          <a:prstGeom prst="rect">
            <a:avLst/>
          </a:prstGeom>
          <a:noFill/>
        </p:spPr>
        <p:txBody>
          <a:bodyPr wrap="square" rtlCol="0">
            <a:spAutoFit/>
          </a:bodyPr>
          <a:lstStyle/>
          <a:p>
            <a:pPr algn="ctr"/>
            <a:r>
              <a:rPr lang="en-US" altLang="zh-CN" sz="2000" dirty="0">
                <a:latin typeface="站酷小薇LOGO体" panose="02010600010101010101"/>
                <a:ea typeface="站酷小薇LOGO体" panose="02010600010101010101"/>
              </a:rPr>
              <a:t>Vera</a:t>
            </a:r>
          </a:p>
          <a:p>
            <a:pPr algn="ctr"/>
            <a:r>
              <a:rPr lang="zh-CN" altLang="en-US" sz="2000" dirty="0">
                <a:latin typeface="站酷小薇LOGO体" panose="02010600010101010101"/>
                <a:ea typeface="站酷小薇LOGO体" panose="02010600010101010101"/>
              </a:rPr>
              <a:t>爱分享的妈妈</a:t>
            </a:r>
            <a:endParaRPr lang="en-US" sz="2000" dirty="0">
              <a:latin typeface="站酷小薇LOGO体" panose="02010600010101010101"/>
              <a:ea typeface="站酷小薇LOGO体" panose="02010600010101010101"/>
            </a:endParaRPr>
          </a:p>
        </p:txBody>
      </p:sp>
      <p:sp>
        <p:nvSpPr>
          <p:cNvPr id="100" name="矩形 99">
            <a:extLst>
              <a:ext uri="{FF2B5EF4-FFF2-40B4-BE49-F238E27FC236}">
                <a16:creationId xmlns:a16="http://schemas.microsoft.com/office/drawing/2014/main" id="{B8F37664-F0D6-444B-BDC9-7F1ADE0B1F40}"/>
              </a:ext>
            </a:extLst>
          </p:cNvPr>
          <p:cNvSpPr/>
          <p:nvPr/>
        </p:nvSpPr>
        <p:spPr>
          <a:xfrm>
            <a:off x="9054244" y="2719162"/>
            <a:ext cx="2156713" cy="3085972"/>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文本框 100">
            <a:extLst>
              <a:ext uri="{FF2B5EF4-FFF2-40B4-BE49-F238E27FC236}">
                <a16:creationId xmlns:a16="http://schemas.microsoft.com/office/drawing/2014/main" id="{6BE7F2B8-1AD7-4022-9949-0A2C7A0BA66D}"/>
              </a:ext>
            </a:extLst>
          </p:cNvPr>
          <p:cNvSpPr txBox="1"/>
          <p:nvPr/>
        </p:nvSpPr>
        <p:spPr>
          <a:xfrm>
            <a:off x="5048062" y="1210832"/>
            <a:ext cx="3252491" cy="2616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Star Moms</a:t>
            </a:r>
          </a:p>
        </p:txBody>
      </p:sp>
    </p:spTree>
    <p:extLst>
      <p:ext uri="{BB962C8B-B14F-4D97-AF65-F5344CB8AC3E}">
        <p14:creationId xmlns:p14="http://schemas.microsoft.com/office/powerpoint/2010/main" val="191376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descr="图片包含 应用程序&#10;&#10;描述已自动生成"/>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7887" t="51609" r="46233" b="39564"/>
          <a:stretch>
            <a:fillRect/>
          </a:stretch>
        </p:blipFill>
        <p:spPr>
          <a:xfrm>
            <a:off x="4552122" y="3221535"/>
            <a:ext cx="3230219" cy="1220870"/>
          </a:xfrm>
          <a:prstGeom prst="rect">
            <a:avLst/>
          </a:prstGeom>
        </p:spPr>
      </p:pic>
      <p:grpSp>
        <p:nvGrpSpPr>
          <p:cNvPr id="3" name="组合 2"/>
          <p:cNvGrpSpPr/>
          <p:nvPr/>
        </p:nvGrpSpPr>
        <p:grpSpPr>
          <a:xfrm>
            <a:off x="5431735" y="1602244"/>
            <a:ext cx="1328530" cy="1328530"/>
            <a:chOff x="5431735" y="1936540"/>
            <a:chExt cx="1328530" cy="1328530"/>
          </a:xfrm>
        </p:grpSpPr>
        <p:sp>
          <p:nvSpPr>
            <p:cNvPr id="4" name="椭圆 3"/>
            <p:cNvSpPr/>
            <p:nvPr/>
          </p:nvSpPr>
          <p:spPr>
            <a:xfrm>
              <a:off x="5431735" y="1936540"/>
              <a:ext cx="1328530" cy="13285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grpSp>
          <p:nvGrpSpPr>
            <p:cNvPr id="5" name="组合 4"/>
            <p:cNvGrpSpPr/>
            <p:nvPr/>
          </p:nvGrpSpPr>
          <p:grpSpPr>
            <a:xfrm>
              <a:off x="5803659" y="2306167"/>
              <a:ext cx="584683" cy="589276"/>
              <a:chOff x="1199457" y="3360868"/>
              <a:chExt cx="435163" cy="438581"/>
            </a:xfrm>
            <a:solidFill>
              <a:schemeClr val="bg1"/>
            </a:solidFill>
          </p:grpSpPr>
          <p:sp>
            <p:nvSpPr>
              <p:cNvPr id="6" name="Freeform 58"/>
              <p:cNvSpPr/>
              <p:nvPr/>
            </p:nvSpPr>
            <p:spPr bwMode="auto">
              <a:xfrm>
                <a:off x="1326237" y="3360868"/>
                <a:ext cx="181603" cy="274113"/>
              </a:xfrm>
              <a:custGeom>
                <a:avLst/>
                <a:gdLst>
                  <a:gd name="T0" fmla="*/ 37 w 53"/>
                  <a:gd name="T1" fmla="*/ 48 h 80"/>
                  <a:gd name="T2" fmla="*/ 37 w 53"/>
                  <a:gd name="T3" fmla="*/ 0 h 80"/>
                  <a:gd name="T4" fmla="*/ 16 w 53"/>
                  <a:gd name="T5" fmla="*/ 0 h 80"/>
                  <a:gd name="T6" fmla="*/ 16 w 53"/>
                  <a:gd name="T7" fmla="*/ 48 h 80"/>
                  <a:gd name="T8" fmla="*/ 0 w 53"/>
                  <a:gd name="T9" fmla="*/ 48 h 80"/>
                  <a:gd name="T10" fmla="*/ 27 w 53"/>
                  <a:gd name="T11" fmla="*/ 80 h 80"/>
                  <a:gd name="T12" fmla="*/ 53 w 53"/>
                  <a:gd name="T13" fmla="*/ 48 h 80"/>
                  <a:gd name="T14" fmla="*/ 37 w 53"/>
                  <a:gd name="T15" fmla="*/ 4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80">
                    <a:moveTo>
                      <a:pt x="37" y="48"/>
                    </a:moveTo>
                    <a:lnTo>
                      <a:pt x="37" y="0"/>
                    </a:lnTo>
                    <a:lnTo>
                      <a:pt x="16" y="0"/>
                    </a:lnTo>
                    <a:lnTo>
                      <a:pt x="16" y="48"/>
                    </a:lnTo>
                    <a:lnTo>
                      <a:pt x="0" y="48"/>
                    </a:lnTo>
                    <a:lnTo>
                      <a:pt x="27" y="80"/>
                    </a:lnTo>
                    <a:lnTo>
                      <a:pt x="53" y="48"/>
                    </a:lnTo>
                    <a:lnTo>
                      <a:pt x="37" y="48"/>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思源黑体 CN Light" panose="020B0300000000000000" pitchFamily="34" charset="-122"/>
                  <a:ea typeface="微软雅黑 Light" panose="020B0502040204020203" charset="-122"/>
                  <a:cs typeface="+mn-cs"/>
                </a:endParaRPr>
              </a:p>
            </p:txBody>
          </p:sp>
          <p:sp>
            <p:nvSpPr>
              <p:cNvPr id="7" name="Freeform 59"/>
              <p:cNvSpPr/>
              <p:nvPr/>
            </p:nvSpPr>
            <p:spPr bwMode="auto">
              <a:xfrm>
                <a:off x="1199457" y="3398560"/>
                <a:ext cx="435163" cy="400889"/>
              </a:xfrm>
              <a:custGeom>
                <a:avLst/>
                <a:gdLst>
                  <a:gd name="T0" fmla="*/ 99 w 127"/>
                  <a:gd name="T1" fmla="*/ 0 h 117"/>
                  <a:gd name="T2" fmla="*/ 85 w 127"/>
                  <a:gd name="T3" fmla="*/ 0 h 117"/>
                  <a:gd name="T4" fmla="*/ 85 w 127"/>
                  <a:gd name="T5" fmla="*/ 10 h 117"/>
                  <a:gd name="T6" fmla="*/ 92 w 127"/>
                  <a:gd name="T7" fmla="*/ 10 h 117"/>
                  <a:gd name="T8" fmla="*/ 116 w 127"/>
                  <a:gd name="T9" fmla="*/ 63 h 117"/>
                  <a:gd name="T10" fmla="*/ 88 w 127"/>
                  <a:gd name="T11" fmla="*/ 63 h 117"/>
                  <a:gd name="T12" fmla="*/ 77 w 127"/>
                  <a:gd name="T13" fmla="*/ 79 h 117"/>
                  <a:gd name="T14" fmla="*/ 50 w 127"/>
                  <a:gd name="T15" fmla="*/ 79 h 117"/>
                  <a:gd name="T16" fmla="*/ 40 w 127"/>
                  <a:gd name="T17" fmla="*/ 63 h 117"/>
                  <a:gd name="T18" fmla="*/ 12 w 127"/>
                  <a:gd name="T19" fmla="*/ 63 h 117"/>
                  <a:gd name="T20" fmla="*/ 35 w 127"/>
                  <a:gd name="T21" fmla="*/ 10 h 117"/>
                  <a:gd name="T22" fmla="*/ 43 w 127"/>
                  <a:gd name="T23" fmla="*/ 10 h 117"/>
                  <a:gd name="T24" fmla="*/ 43 w 127"/>
                  <a:gd name="T25" fmla="*/ 0 h 117"/>
                  <a:gd name="T26" fmla="*/ 28 w 127"/>
                  <a:gd name="T27" fmla="*/ 0 h 117"/>
                  <a:gd name="T28" fmla="*/ 0 w 127"/>
                  <a:gd name="T29" fmla="*/ 63 h 117"/>
                  <a:gd name="T30" fmla="*/ 0 w 127"/>
                  <a:gd name="T31" fmla="*/ 117 h 117"/>
                  <a:gd name="T32" fmla="*/ 127 w 127"/>
                  <a:gd name="T33" fmla="*/ 117 h 117"/>
                  <a:gd name="T34" fmla="*/ 127 w 127"/>
                  <a:gd name="T35" fmla="*/ 63 h 117"/>
                  <a:gd name="T36" fmla="*/ 99 w 127"/>
                  <a:gd name="T3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17">
                    <a:moveTo>
                      <a:pt x="99" y="0"/>
                    </a:moveTo>
                    <a:lnTo>
                      <a:pt x="85" y="0"/>
                    </a:lnTo>
                    <a:lnTo>
                      <a:pt x="85" y="10"/>
                    </a:lnTo>
                    <a:lnTo>
                      <a:pt x="92" y="10"/>
                    </a:lnTo>
                    <a:lnTo>
                      <a:pt x="116" y="63"/>
                    </a:lnTo>
                    <a:lnTo>
                      <a:pt x="88" y="63"/>
                    </a:lnTo>
                    <a:lnTo>
                      <a:pt x="77" y="79"/>
                    </a:lnTo>
                    <a:lnTo>
                      <a:pt x="50" y="79"/>
                    </a:lnTo>
                    <a:lnTo>
                      <a:pt x="40" y="63"/>
                    </a:lnTo>
                    <a:lnTo>
                      <a:pt x="12" y="63"/>
                    </a:lnTo>
                    <a:lnTo>
                      <a:pt x="35" y="10"/>
                    </a:lnTo>
                    <a:lnTo>
                      <a:pt x="43" y="10"/>
                    </a:lnTo>
                    <a:lnTo>
                      <a:pt x="43" y="0"/>
                    </a:lnTo>
                    <a:lnTo>
                      <a:pt x="28" y="0"/>
                    </a:lnTo>
                    <a:lnTo>
                      <a:pt x="0" y="63"/>
                    </a:lnTo>
                    <a:lnTo>
                      <a:pt x="0" y="117"/>
                    </a:lnTo>
                    <a:lnTo>
                      <a:pt x="127" y="117"/>
                    </a:lnTo>
                    <a:lnTo>
                      <a:pt x="127" y="63"/>
                    </a:lnTo>
                    <a:lnTo>
                      <a:pt x="99" y="0"/>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思源黑体 CN Light" panose="020B0300000000000000" pitchFamily="34" charset="-122"/>
                  <a:ea typeface="微软雅黑 Light" panose="020B0502040204020203" charset="-122"/>
                  <a:cs typeface="+mn-cs"/>
                </a:endParaRPr>
              </a:p>
            </p:txBody>
          </p:sp>
        </p:grpSp>
      </p:grpSp>
      <p:sp>
        <p:nvSpPr>
          <p:cNvPr id="9" name="文本框 8"/>
          <p:cNvSpPr txBox="1"/>
          <p:nvPr/>
        </p:nvSpPr>
        <p:spPr>
          <a:xfrm>
            <a:off x="4029160" y="4182125"/>
            <a:ext cx="4133679"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宝妈联盟提供的</a:t>
            </a:r>
          </a:p>
        </p:txBody>
      </p:sp>
      <p:sp>
        <p:nvSpPr>
          <p:cNvPr id="11" name="文本框 10"/>
          <p:cNvSpPr txBox="1"/>
          <p:nvPr/>
        </p:nvSpPr>
        <p:spPr>
          <a:xfrm>
            <a:off x="4032548" y="4889378"/>
            <a:ext cx="4133679"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Super Moms Club Offers</a:t>
            </a:r>
          </a:p>
        </p:txBody>
      </p:sp>
      <p:sp>
        <p:nvSpPr>
          <p:cNvPr id="13" name="文本框 12"/>
          <p:cNvSpPr txBox="1"/>
          <p:nvPr/>
        </p:nvSpPr>
        <p:spPr>
          <a:xfrm>
            <a:off x="4312255" y="2971874"/>
            <a:ext cx="3583049"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第三部分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4316610" y="1995836"/>
            <a:ext cx="3700219" cy="3235375"/>
            <a:chOff x="3889890" y="1995836"/>
            <a:chExt cx="3700219" cy="3235375"/>
          </a:xfrm>
        </p:grpSpPr>
        <p:sp>
          <p:nvSpPr>
            <p:cNvPr id="8" name="椭圆 7"/>
            <p:cNvSpPr/>
            <p:nvPr/>
          </p:nvSpPr>
          <p:spPr>
            <a:xfrm>
              <a:off x="3889890" y="2900525"/>
              <a:ext cx="589280" cy="589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9" name="椭圆 8"/>
            <p:cNvSpPr/>
            <p:nvPr/>
          </p:nvSpPr>
          <p:spPr>
            <a:xfrm>
              <a:off x="4703938" y="1997895"/>
              <a:ext cx="589280" cy="589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10" name="椭圆 9"/>
            <p:cNvSpPr/>
            <p:nvPr/>
          </p:nvSpPr>
          <p:spPr>
            <a:xfrm>
              <a:off x="6024287" y="1995836"/>
              <a:ext cx="589280" cy="589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14" name="椭圆 13"/>
            <p:cNvSpPr/>
            <p:nvPr/>
          </p:nvSpPr>
          <p:spPr>
            <a:xfrm>
              <a:off x="6813756" y="2937894"/>
              <a:ext cx="589280" cy="589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15" name="椭圆 14"/>
            <p:cNvSpPr/>
            <p:nvPr/>
          </p:nvSpPr>
          <p:spPr>
            <a:xfrm>
              <a:off x="6588987" y="4270511"/>
              <a:ext cx="589280" cy="589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16" name="椭圆 15"/>
            <p:cNvSpPr/>
            <p:nvPr/>
          </p:nvSpPr>
          <p:spPr>
            <a:xfrm>
              <a:off x="4087024" y="4271734"/>
              <a:ext cx="589280" cy="589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grpSp>
          <p:nvGrpSpPr>
            <p:cNvPr id="17" name="组合 16"/>
            <p:cNvGrpSpPr/>
            <p:nvPr/>
          </p:nvGrpSpPr>
          <p:grpSpPr>
            <a:xfrm>
              <a:off x="4126150" y="2246550"/>
              <a:ext cx="2984661" cy="2984661"/>
              <a:chOff x="4126148" y="2183362"/>
              <a:chExt cx="2984661" cy="2984661"/>
            </a:xfrm>
          </p:grpSpPr>
          <p:sp>
            <p:nvSpPr>
              <p:cNvPr id="25" name="椭圆 24"/>
              <p:cNvSpPr/>
              <p:nvPr/>
            </p:nvSpPr>
            <p:spPr>
              <a:xfrm>
                <a:off x="4126148" y="2183362"/>
                <a:ext cx="2984661" cy="2984661"/>
              </a:xfrm>
              <a:prstGeom prst="ellipse">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26" name="椭圆 25"/>
              <p:cNvSpPr/>
              <p:nvPr/>
            </p:nvSpPr>
            <p:spPr>
              <a:xfrm>
                <a:off x="4225766" y="2282979"/>
                <a:ext cx="2785426" cy="2785426"/>
              </a:xfrm>
              <a:prstGeom prst="ellipse">
                <a:avLst/>
              </a:prstGeom>
              <a:solidFill>
                <a:schemeClr val="accent1">
                  <a:lumMod val="100000"/>
                  <a:alpha val="13889"/>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100000"/>
                    </a:prstClr>
                  </a:solidFill>
                  <a:effectLst/>
                  <a:uLnTx/>
                  <a:uFillTx/>
                  <a:latin typeface="思源黑体 CN Light" panose="020B0300000000000000" pitchFamily="34" charset="-122"/>
                  <a:ea typeface="思源黑体 CN Light" panose="020B0300000000000000"/>
                  <a:cs typeface="+mn-cs"/>
                </a:endParaRPr>
              </a:p>
            </p:txBody>
          </p:sp>
          <p:sp>
            <p:nvSpPr>
              <p:cNvPr id="27" name="椭圆 26"/>
              <p:cNvSpPr/>
              <p:nvPr/>
            </p:nvSpPr>
            <p:spPr>
              <a:xfrm>
                <a:off x="4325383" y="2382597"/>
                <a:ext cx="2586192" cy="2586192"/>
              </a:xfrm>
              <a:prstGeom prst="ellipse">
                <a:avLst/>
              </a:prstGeom>
              <a:solidFill>
                <a:schemeClr val="accent1">
                  <a:lumMod val="100000"/>
                  <a:alpha val="16778"/>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100000"/>
                    </a:prstClr>
                  </a:solidFill>
                  <a:effectLst/>
                  <a:uLnTx/>
                  <a:uFillTx/>
                  <a:latin typeface="思源黑体 CN Light" panose="020B0300000000000000" pitchFamily="34" charset="-122"/>
                  <a:ea typeface="思源黑体 CN Light" panose="020B0300000000000000"/>
                  <a:cs typeface="+mn-cs"/>
                </a:endParaRPr>
              </a:p>
            </p:txBody>
          </p:sp>
          <p:sp>
            <p:nvSpPr>
              <p:cNvPr id="28" name="椭圆 27"/>
              <p:cNvSpPr/>
              <p:nvPr/>
            </p:nvSpPr>
            <p:spPr>
              <a:xfrm>
                <a:off x="4425000" y="2482214"/>
                <a:ext cx="2386957" cy="2386957"/>
              </a:xfrm>
              <a:prstGeom prst="ellipse">
                <a:avLst/>
              </a:prstGeom>
              <a:solidFill>
                <a:schemeClr val="accent1">
                  <a:lumMod val="100000"/>
                  <a:alpha val="1966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100000"/>
                    </a:prstClr>
                  </a:solidFill>
                  <a:effectLst/>
                  <a:uLnTx/>
                  <a:uFillTx/>
                  <a:latin typeface="思源黑体 CN Light" panose="020B0300000000000000" pitchFamily="34" charset="-122"/>
                  <a:ea typeface="思源黑体 CN Light" panose="020B0300000000000000"/>
                  <a:cs typeface="+mn-cs"/>
                </a:endParaRPr>
              </a:p>
            </p:txBody>
          </p:sp>
          <p:sp>
            <p:nvSpPr>
              <p:cNvPr id="29" name="椭圆 28"/>
              <p:cNvSpPr/>
              <p:nvPr/>
            </p:nvSpPr>
            <p:spPr>
              <a:xfrm>
                <a:off x="4524618" y="2581832"/>
                <a:ext cx="2187722" cy="2187722"/>
              </a:xfrm>
              <a:prstGeom prst="ellipse">
                <a:avLst/>
              </a:prstGeom>
              <a:solidFill>
                <a:schemeClr val="accent1">
                  <a:lumMod val="100000"/>
                  <a:alpha val="2255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100000"/>
                    </a:prstClr>
                  </a:solidFill>
                  <a:effectLst/>
                  <a:uLnTx/>
                  <a:uFillTx/>
                  <a:latin typeface="思源黑体 CN Light" panose="020B0300000000000000" pitchFamily="34" charset="-122"/>
                  <a:ea typeface="思源黑体 CN Light" panose="020B0300000000000000"/>
                  <a:cs typeface="+mn-cs"/>
                </a:endParaRPr>
              </a:p>
            </p:txBody>
          </p:sp>
          <p:sp>
            <p:nvSpPr>
              <p:cNvPr id="30" name="椭圆 29"/>
              <p:cNvSpPr/>
              <p:nvPr/>
            </p:nvSpPr>
            <p:spPr>
              <a:xfrm>
                <a:off x="4624235" y="2681449"/>
                <a:ext cx="1988488" cy="1988488"/>
              </a:xfrm>
              <a:prstGeom prst="ellipse">
                <a:avLst/>
              </a:prstGeom>
              <a:solidFill>
                <a:schemeClr val="accent1">
                  <a:lumMod val="100000"/>
                  <a:alpha val="2544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100000"/>
                    </a:prstClr>
                  </a:solidFill>
                  <a:effectLst/>
                  <a:uLnTx/>
                  <a:uFillTx/>
                  <a:latin typeface="思源黑体 CN Light" panose="020B0300000000000000" pitchFamily="34" charset="-122"/>
                  <a:ea typeface="思源黑体 CN Light" panose="020B0300000000000000"/>
                  <a:cs typeface="+mn-cs"/>
                </a:endParaRPr>
              </a:p>
            </p:txBody>
          </p:sp>
          <p:sp>
            <p:nvSpPr>
              <p:cNvPr id="31" name="椭圆 30"/>
              <p:cNvSpPr/>
              <p:nvPr/>
            </p:nvSpPr>
            <p:spPr>
              <a:xfrm>
                <a:off x="4723853" y="2781067"/>
                <a:ext cx="1789253" cy="1789253"/>
              </a:xfrm>
              <a:prstGeom prst="ellipse">
                <a:avLst/>
              </a:prstGeom>
              <a:solidFill>
                <a:schemeClr val="accent1">
                  <a:lumMod val="100000"/>
                  <a:alpha val="28333"/>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100000"/>
                    </a:prstClr>
                  </a:solidFill>
                  <a:effectLst/>
                  <a:uLnTx/>
                  <a:uFillTx/>
                  <a:latin typeface="思源黑体 CN Light" panose="020B0300000000000000" pitchFamily="34" charset="-122"/>
                  <a:ea typeface="思源黑体 CN Light" panose="020B0300000000000000"/>
                  <a:cs typeface="+mn-cs"/>
                </a:endParaRPr>
              </a:p>
            </p:txBody>
          </p:sp>
          <p:sp>
            <p:nvSpPr>
              <p:cNvPr id="32" name="椭圆 31"/>
              <p:cNvSpPr/>
              <p:nvPr/>
            </p:nvSpPr>
            <p:spPr>
              <a:xfrm>
                <a:off x="4823470" y="2880684"/>
                <a:ext cx="1590018" cy="1590018"/>
              </a:xfrm>
              <a:prstGeom prst="ellipse">
                <a:avLst/>
              </a:prstGeom>
              <a:solidFill>
                <a:schemeClr val="accent1">
                  <a:lumMod val="100000"/>
                  <a:alpha val="3122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100000"/>
                    </a:prstClr>
                  </a:solidFill>
                  <a:effectLst/>
                  <a:uLnTx/>
                  <a:uFillTx/>
                  <a:latin typeface="思源黑体 CN Light" panose="020B0300000000000000" pitchFamily="34" charset="-122"/>
                  <a:ea typeface="思源黑体 CN Light" panose="020B0300000000000000"/>
                  <a:cs typeface="+mn-cs"/>
                </a:endParaRPr>
              </a:p>
            </p:txBody>
          </p:sp>
          <p:sp>
            <p:nvSpPr>
              <p:cNvPr id="33" name="椭圆 32"/>
              <p:cNvSpPr/>
              <p:nvPr/>
            </p:nvSpPr>
            <p:spPr>
              <a:xfrm>
                <a:off x="4923087" y="2980302"/>
                <a:ext cx="1390784" cy="1390784"/>
              </a:xfrm>
              <a:prstGeom prst="ellipse">
                <a:avLst/>
              </a:prstGeom>
              <a:solidFill>
                <a:schemeClr val="accent1">
                  <a:lumMod val="100000"/>
                  <a:alpha val="34111"/>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100000"/>
                    </a:prstClr>
                  </a:solidFill>
                  <a:effectLst/>
                  <a:uLnTx/>
                  <a:uFillTx/>
                  <a:latin typeface="思源黑体 CN Light" panose="020B0300000000000000" pitchFamily="34" charset="-122"/>
                  <a:ea typeface="思源黑体 CN Light" panose="020B0300000000000000"/>
                  <a:cs typeface="+mn-cs"/>
                </a:endParaRPr>
              </a:p>
            </p:txBody>
          </p:sp>
          <p:sp>
            <p:nvSpPr>
              <p:cNvPr id="34" name="椭圆 33"/>
              <p:cNvSpPr/>
              <p:nvPr/>
            </p:nvSpPr>
            <p:spPr>
              <a:xfrm>
                <a:off x="5022705" y="3079919"/>
                <a:ext cx="1191549" cy="1191549"/>
              </a:xfrm>
              <a:prstGeom prst="ellipse">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grpSp>
        <p:sp>
          <p:nvSpPr>
            <p:cNvPr id="18" name="Freeform 348"/>
            <p:cNvSpPr>
              <a:spLocks noEditPoints="1"/>
            </p:cNvSpPr>
            <p:nvPr/>
          </p:nvSpPr>
          <p:spPr bwMode="auto">
            <a:xfrm>
              <a:off x="7273277" y="4691649"/>
              <a:ext cx="316832" cy="283481"/>
            </a:xfrm>
            <a:custGeom>
              <a:avLst/>
              <a:gdLst>
                <a:gd name="T0" fmla="*/ 125 w 571"/>
                <a:gd name="T1" fmla="*/ 506 h 506"/>
                <a:gd name="T2" fmla="*/ 341 w 571"/>
                <a:gd name="T3" fmla="*/ 433 h 506"/>
                <a:gd name="T4" fmla="*/ 66 w 571"/>
                <a:gd name="T5" fmla="*/ 414 h 506"/>
                <a:gd name="T6" fmla="*/ 45 w 571"/>
                <a:gd name="T7" fmla="*/ 399 h 506"/>
                <a:gd name="T8" fmla="*/ 39 w 571"/>
                <a:gd name="T9" fmla="*/ 157 h 506"/>
                <a:gd name="T10" fmla="*/ 50 w 571"/>
                <a:gd name="T11" fmla="*/ 134 h 506"/>
                <a:gd name="T12" fmla="*/ 69 w 571"/>
                <a:gd name="T13" fmla="*/ 123 h 506"/>
                <a:gd name="T14" fmla="*/ 63 w 571"/>
                <a:gd name="T15" fmla="*/ 85 h 506"/>
                <a:gd name="T16" fmla="*/ 38 w 571"/>
                <a:gd name="T17" fmla="*/ 94 h 506"/>
                <a:gd name="T18" fmla="*/ 17 w 571"/>
                <a:gd name="T19" fmla="*/ 112 h 506"/>
                <a:gd name="T20" fmla="*/ 3 w 571"/>
                <a:gd name="T21" fmla="*/ 136 h 506"/>
                <a:gd name="T22" fmla="*/ 0 w 571"/>
                <a:gd name="T23" fmla="*/ 380 h 506"/>
                <a:gd name="T24" fmla="*/ 6 w 571"/>
                <a:gd name="T25" fmla="*/ 409 h 506"/>
                <a:gd name="T26" fmla="*/ 22 w 571"/>
                <a:gd name="T27" fmla="*/ 432 h 506"/>
                <a:gd name="T28" fmla="*/ 45 w 571"/>
                <a:gd name="T29" fmla="*/ 449 h 506"/>
                <a:gd name="T30" fmla="*/ 73 w 571"/>
                <a:gd name="T31" fmla="*/ 454 h 506"/>
                <a:gd name="T32" fmla="*/ 464 w 571"/>
                <a:gd name="T33" fmla="*/ 98 h 506"/>
                <a:gd name="T34" fmla="*/ 257 w 571"/>
                <a:gd name="T35" fmla="*/ 191 h 506"/>
                <a:gd name="T36" fmla="*/ 277 w 571"/>
                <a:gd name="T37" fmla="*/ 191 h 506"/>
                <a:gd name="T38" fmla="*/ 350 w 571"/>
                <a:gd name="T39" fmla="*/ 169 h 506"/>
                <a:gd name="T40" fmla="*/ 350 w 571"/>
                <a:gd name="T41" fmla="*/ 169 h 506"/>
                <a:gd name="T42" fmla="*/ 464 w 571"/>
                <a:gd name="T43" fmla="*/ 169 h 506"/>
                <a:gd name="T44" fmla="*/ 320 w 571"/>
                <a:gd name="T45" fmla="*/ 269 h 506"/>
                <a:gd name="T46" fmla="*/ 340 w 571"/>
                <a:gd name="T47" fmla="*/ 269 h 506"/>
                <a:gd name="T48" fmla="*/ 166 w 571"/>
                <a:gd name="T49" fmla="*/ 0 h 506"/>
                <a:gd name="T50" fmla="*/ 517 w 571"/>
                <a:gd name="T51" fmla="*/ 4 h 506"/>
                <a:gd name="T52" fmla="*/ 543 w 571"/>
                <a:gd name="T53" fmla="*/ 18 h 506"/>
                <a:gd name="T54" fmla="*/ 561 w 571"/>
                <a:gd name="T55" fmla="*/ 40 h 506"/>
                <a:gd name="T56" fmla="*/ 570 w 571"/>
                <a:gd name="T57" fmla="*/ 68 h 506"/>
                <a:gd name="T58" fmla="*/ 569 w 571"/>
                <a:gd name="T59" fmla="*/ 322 h 506"/>
                <a:gd name="T60" fmla="*/ 557 w 571"/>
                <a:gd name="T61" fmla="*/ 349 h 506"/>
                <a:gd name="T62" fmla="*/ 537 w 571"/>
                <a:gd name="T63" fmla="*/ 370 h 506"/>
                <a:gd name="T64" fmla="*/ 510 w 571"/>
                <a:gd name="T65" fmla="*/ 380 h 506"/>
                <a:gd name="T66" fmla="*/ 456 w 571"/>
                <a:gd name="T67" fmla="*/ 342 h 506"/>
                <a:gd name="T68" fmla="*/ 515 w 571"/>
                <a:gd name="T69" fmla="*/ 336 h 506"/>
                <a:gd name="T70" fmla="*/ 530 w 571"/>
                <a:gd name="T71" fmla="*/ 314 h 506"/>
                <a:gd name="T72" fmla="*/ 527 w 571"/>
                <a:gd name="T73" fmla="*/ 62 h 506"/>
                <a:gd name="T74" fmla="*/ 508 w 571"/>
                <a:gd name="T75" fmla="*/ 44 h 506"/>
                <a:gd name="T76" fmla="*/ 158 w 571"/>
                <a:gd name="T77" fmla="*/ 41 h 506"/>
                <a:gd name="T78" fmla="*/ 135 w 571"/>
                <a:gd name="T79" fmla="*/ 56 h 506"/>
                <a:gd name="T80" fmla="*/ 130 w 571"/>
                <a:gd name="T81" fmla="*/ 306 h 506"/>
                <a:gd name="T82" fmla="*/ 140 w 571"/>
                <a:gd name="T83" fmla="*/ 331 h 506"/>
                <a:gd name="T84" fmla="*/ 166 w 571"/>
                <a:gd name="T85" fmla="*/ 342 h 506"/>
                <a:gd name="T86" fmla="*/ 357 w 571"/>
                <a:gd name="T87" fmla="*/ 342 h 506"/>
                <a:gd name="T88" fmla="*/ 456 w 571"/>
                <a:gd name="T89" fmla="*/ 397 h 506"/>
                <a:gd name="T90" fmla="*/ 297 w 571"/>
                <a:gd name="T91" fmla="*/ 383 h 506"/>
                <a:gd name="T92" fmla="*/ 142 w 571"/>
                <a:gd name="T93" fmla="*/ 379 h 506"/>
                <a:gd name="T94" fmla="*/ 117 w 571"/>
                <a:gd name="T95" fmla="*/ 365 h 506"/>
                <a:gd name="T96" fmla="*/ 98 w 571"/>
                <a:gd name="T97" fmla="*/ 343 h 506"/>
                <a:gd name="T98" fmla="*/ 90 w 571"/>
                <a:gd name="T99" fmla="*/ 314 h 506"/>
                <a:gd name="T100" fmla="*/ 91 w 571"/>
                <a:gd name="T101" fmla="*/ 61 h 506"/>
                <a:gd name="T102" fmla="*/ 103 w 571"/>
                <a:gd name="T103" fmla="*/ 34 h 506"/>
                <a:gd name="T104" fmla="*/ 123 w 571"/>
                <a:gd name="T105" fmla="*/ 13 h 506"/>
                <a:gd name="T106" fmla="*/ 151 w 571"/>
                <a:gd name="T107" fmla="*/ 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1" h="506">
                  <a:moveTo>
                    <a:pt x="73" y="454"/>
                  </a:moveTo>
                  <a:lnTo>
                    <a:pt x="103" y="454"/>
                  </a:lnTo>
                  <a:lnTo>
                    <a:pt x="103" y="506"/>
                  </a:lnTo>
                  <a:lnTo>
                    <a:pt x="125" y="506"/>
                  </a:lnTo>
                  <a:lnTo>
                    <a:pt x="178" y="454"/>
                  </a:lnTo>
                  <a:lnTo>
                    <a:pt x="356" y="454"/>
                  </a:lnTo>
                  <a:lnTo>
                    <a:pt x="349" y="444"/>
                  </a:lnTo>
                  <a:lnTo>
                    <a:pt x="341" y="433"/>
                  </a:lnTo>
                  <a:lnTo>
                    <a:pt x="334" y="423"/>
                  </a:lnTo>
                  <a:lnTo>
                    <a:pt x="328" y="414"/>
                  </a:lnTo>
                  <a:lnTo>
                    <a:pt x="73" y="414"/>
                  </a:lnTo>
                  <a:lnTo>
                    <a:pt x="66" y="414"/>
                  </a:lnTo>
                  <a:lnTo>
                    <a:pt x="60" y="412"/>
                  </a:lnTo>
                  <a:lnTo>
                    <a:pt x="54" y="409"/>
                  </a:lnTo>
                  <a:lnTo>
                    <a:pt x="50" y="405"/>
                  </a:lnTo>
                  <a:lnTo>
                    <a:pt x="45" y="399"/>
                  </a:lnTo>
                  <a:lnTo>
                    <a:pt x="42" y="393"/>
                  </a:lnTo>
                  <a:lnTo>
                    <a:pt x="39" y="387"/>
                  </a:lnTo>
                  <a:lnTo>
                    <a:pt x="39" y="380"/>
                  </a:lnTo>
                  <a:lnTo>
                    <a:pt x="39" y="157"/>
                  </a:lnTo>
                  <a:lnTo>
                    <a:pt x="39" y="152"/>
                  </a:lnTo>
                  <a:lnTo>
                    <a:pt x="42" y="144"/>
                  </a:lnTo>
                  <a:lnTo>
                    <a:pt x="45" y="139"/>
                  </a:lnTo>
                  <a:lnTo>
                    <a:pt x="50" y="134"/>
                  </a:lnTo>
                  <a:lnTo>
                    <a:pt x="53" y="130"/>
                  </a:lnTo>
                  <a:lnTo>
                    <a:pt x="58" y="127"/>
                  </a:lnTo>
                  <a:lnTo>
                    <a:pt x="64" y="125"/>
                  </a:lnTo>
                  <a:lnTo>
                    <a:pt x="69" y="123"/>
                  </a:lnTo>
                  <a:lnTo>
                    <a:pt x="69" y="96"/>
                  </a:lnTo>
                  <a:lnTo>
                    <a:pt x="70" y="90"/>
                  </a:lnTo>
                  <a:lnTo>
                    <a:pt x="70" y="85"/>
                  </a:lnTo>
                  <a:lnTo>
                    <a:pt x="63" y="85"/>
                  </a:lnTo>
                  <a:lnTo>
                    <a:pt x="57" y="86"/>
                  </a:lnTo>
                  <a:lnTo>
                    <a:pt x="50" y="88"/>
                  </a:lnTo>
                  <a:lnTo>
                    <a:pt x="44" y="90"/>
                  </a:lnTo>
                  <a:lnTo>
                    <a:pt x="38" y="94"/>
                  </a:lnTo>
                  <a:lnTo>
                    <a:pt x="32" y="98"/>
                  </a:lnTo>
                  <a:lnTo>
                    <a:pt x="26" y="101"/>
                  </a:lnTo>
                  <a:lnTo>
                    <a:pt x="22" y="106"/>
                  </a:lnTo>
                  <a:lnTo>
                    <a:pt x="17" y="112"/>
                  </a:lnTo>
                  <a:lnTo>
                    <a:pt x="12" y="116"/>
                  </a:lnTo>
                  <a:lnTo>
                    <a:pt x="9" y="123"/>
                  </a:lnTo>
                  <a:lnTo>
                    <a:pt x="6" y="129"/>
                  </a:lnTo>
                  <a:lnTo>
                    <a:pt x="3" y="136"/>
                  </a:lnTo>
                  <a:lnTo>
                    <a:pt x="2" y="143"/>
                  </a:lnTo>
                  <a:lnTo>
                    <a:pt x="0" y="150"/>
                  </a:lnTo>
                  <a:lnTo>
                    <a:pt x="0" y="157"/>
                  </a:lnTo>
                  <a:lnTo>
                    <a:pt x="0" y="380"/>
                  </a:lnTo>
                  <a:lnTo>
                    <a:pt x="0" y="387"/>
                  </a:lnTo>
                  <a:lnTo>
                    <a:pt x="2" y="395"/>
                  </a:lnTo>
                  <a:lnTo>
                    <a:pt x="3" y="402"/>
                  </a:lnTo>
                  <a:lnTo>
                    <a:pt x="6" y="409"/>
                  </a:lnTo>
                  <a:lnTo>
                    <a:pt x="9" y="416"/>
                  </a:lnTo>
                  <a:lnTo>
                    <a:pt x="12" y="422"/>
                  </a:lnTo>
                  <a:lnTo>
                    <a:pt x="17" y="427"/>
                  </a:lnTo>
                  <a:lnTo>
                    <a:pt x="22" y="432"/>
                  </a:lnTo>
                  <a:lnTo>
                    <a:pt x="27" y="437"/>
                  </a:lnTo>
                  <a:lnTo>
                    <a:pt x="32" y="441"/>
                  </a:lnTo>
                  <a:lnTo>
                    <a:pt x="39" y="445"/>
                  </a:lnTo>
                  <a:lnTo>
                    <a:pt x="45" y="449"/>
                  </a:lnTo>
                  <a:lnTo>
                    <a:pt x="52" y="451"/>
                  </a:lnTo>
                  <a:lnTo>
                    <a:pt x="59" y="452"/>
                  </a:lnTo>
                  <a:lnTo>
                    <a:pt x="66" y="453"/>
                  </a:lnTo>
                  <a:lnTo>
                    <a:pt x="73" y="454"/>
                  </a:lnTo>
                  <a:close/>
                  <a:moveTo>
                    <a:pt x="207" y="98"/>
                  </a:moveTo>
                  <a:lnTo>
                    <a:pt x="207" y="120"/>
                  </a:lnTo>
                  <a:lnTo>
                    <a:pt x="464" y="120"/>
                  </a:lnTo>
                  <a:lnTo>
                    <a:pt x="464" y="98"/>
                  </a:lnTo>
                  <a:lnTo>
                    <a:pt x="207" y="98"/>
                  </a:lnTo>
                  <a:close/>
                  <a:moveTo>
                    <a:pt x="207" y="169"/>
                  </a:moveTo>
                  <a:lnTo>
                    <a:pt x="207" y="191"/>
                  </a:lnTo>
                  <a:lnTo>
                    <a:pt x="257" y="191"/>
                  </a:lnTo>
                  <a:lnTo>
                    <a:pt x="257" y="169"/>
                  </a:lnTo>
                  <a:lnTo>
                    <a:pt x="207" y="169"/>
                  </a:lnTo>
                  <a:close/>
                  <a:moveTo>
                    <a:pt x="277" y="169"/>
                  </a:moveTo>
                  <a:lnTo>
                    <a:pt x="277" y="191"/>
                  </a:lnTo>
                  <a:lnTo>
                    <a:pt x="328" y="191"/>
                  </a:lnTo>
                  <a:lnTo>
                    <a:pt x="328" y="169"/>
                  </a:lnTo>
                  <a:lnTo>
                    <a:pt x="277" y="169"/>
                  </a:lnTo>
                  <a:close/>
                  <a:moveTo>
                    <a:pt x="350" y="169"/>
                  </a:moveTo>
                  <a:lnTo>
                    <a:pt x="350" y="191"/>
                  </a:lnTo>
                  <a:lnTo>
                    <a:pt x="376" y="191"/>
                  </a:lnTo>
                  <a:lnTo>
                    <a:pt x="376" y="169"/>
                  </a:lnTo>
                  <a:lnTo>
                    <a:pt x="350" y="169"/>
                  </a:lnTo>
                  <a:close/>
                  <a:moveTo>
                    <a:pt x="401" y="169"/>
                  </a:moveTo>
                  <a:lnTo>
                    <a:pt x="401" y="191"/>
                  </a:lnTo>
                  <a:lnTo>
                    <a:pt x="464" y="191"/>
                  </a:lnTo>
                  <a:lnTo>
                    <a:pt x="464" y="169"/>
                  </a:lnTo>
                  <a:lnTo>
                    <a:pt x="401" y="169"/>
                  </a:lnTo>
                  <a:close/>
                  <a:moveTo>
                    <a:pt x="207" y="247"/>
                  </a:moveTo>
                  <a:lnTo>
                    <a:pt x="207" y="269"/>
                  </a:lnTo>
                  <a:lnTo>
                    <a:pt x="320" y="269"/>
                  </a:lnTo>
                  <a:lnTo>
                    <a:pt x="320" y="247"/>
                  </a:lnTo>
                  <a:lnTo>
                    <a:pt x="207" y="247"/>
                  </a:lnTo>
                  <a:close/>
                  <a:moveTo>
                    <a:pt x="340" y="247"/>
                  </a:moveTo>
                  <a:lnTo>
                    <a:pt x="340" y="269"/>
                  </a:lnTo>
                  <a:lnTo>
                    <a:pt x="464" y="269"/>
                  </a:lnTo>
                  <a:lnTo>
                    <a:pt x="464" y="247"/>
                  </a:lnTo>
                  <a:lnTo>
                    <a:pt x="340" y="247"/>
                  </a:lnTo>
                  <a:close/>
                  <a:moveTo>
                    <a:pt x="166" y="0"/>
                  </a:moveTo>
                  <a:lnTo>
                    <a:pt x="495" y="0"/>
                  </a:lnTo>
                  <a:lnTo>
                    <a:pt x="502" y="0"/>
                  </a:lnTo>
                  <a:lnTo>
                    <a:pt x="510" y="1"/>
                  </a:lnTo>
                  <a:lnTo>
                    <a:pt x="517" y="4"/>
                  </a:lnTo>
                  <a:lnTo>
                    <a:pt x="524" y="6"/>
                  </a:lnTo>
                  <a:lnTo>
                    <a:pt x="531" y="10"/>
                  </a:lnTo>
                  <a:lnTo>
                    <a:pt x="537" y="13"/>
                  </a:lnTo>
                  <a:lnTo>
                    <a:pt x="543" y="18"/>
                  </a:lnTo>
                  <a:lnTo>
                    <a:pt x="549" y="22"/>
                  </a:lnTo>
                  <a:lnTo>
                    <a:pt x="553" y="28"/>
                  </a:lnTo>
                  <a:lnTo>
                    <a:pt x="557" y="34"/>
                  </a:lnTo>
                  <a:lnTo>
                    <a:pt x="561" y="40"/>
                  </a:lnTo>
                  <a:lnTo>
                    <a:pt x="564" y="47"/>
                  </a:lnTo>
                  <a:lnTo>
                    <a:pt x="567" y="54"/>
                  </a:lnTo>
                  <a:lnTo>
                    <a:pt x="569" y="61"/>
                  </a:lnTo>
                  <a:lnTo>
                    <a:pt x="570" y="68"/>
                  </a:lnTo>
                  <a:lnTo>
                    <a:pt x="571" y="76"/>
                  </a:lnTo>
                  <a:lnTo>
                    <a:pt x="571" y="306"/>
                  </a:lnTo>
                  <a:lnTo>
                    <a:pt x="570" y="314"/>
                  </a:lnTo>
                  <a:lnTo>
                    <a:pt x="569" y="322"/>
                  </a:lnTo>
                  <a:lnTo>
                    <a:pt x="567" y="329"/>
                  </a:lnTo>
                  <a:lnTo>
                    <a:pt x="564" y="336"/>
                  </a:lnTo>
                  <a:lnTo>
                    <a:pt x="561" y="343"/>
                  </a:lnTo>
                  <a:lnTo>
                    <a:pt x="557" y="349"/>
                  </a:lnTo>
                  <a:lnTo>
                    <a:pt x="553" y="355"/>
                  </a:lnTo>
                  <a:lnTo>
                    <a:pt x="549" y="360"/>
                  </a:lnTo>
                  <a:lnTo>
                    <a:pt x="543" y="365"/>
                  </a:lnTo>
                  <a:lnTo>
                    <a:pt x="537" y="370"/>
                  </a:lnTo>
                  <a:lnTo>
                    <a:pt x="531" y="373"/>
                  </a:lnTo>
                  <a:lnTo>
                    <a:pt x="524" y="377"/>
                  </a:lnTo>
                  <a:lnTo>
                    <a:pt x="517" y="379"/>
                  </a:lnTo>
                  <a:lnTo>
                    <a:pt x="510" y="380"/>
                  </a:lnTo>
                  <a:lnTo>
                    <a:pt x="502" y="382"/>
                  </a:lnTo>
                  <a:lnTo>
                    <a:pt x="495" y="383"/>
                  </a:lnTo>
                  <a:lnTo>
                    <a:pt x="456" y="383"/>
                  </a:lnTo>
                  <a:lnTo>
                    <a:pt x="456" y="342"/>
                  </a:lnTo>
                  <a:lnTo>
                    <a:pt x="495" y="342"/>
                  </a:lnTo>
                  <a:lnTo>
                    <a:pt x="502" y="342"/>
                  </a:lnTo>
                  <a:lnTo>
                    <a:pt x="508" y="339"/>
                  </a:lnTo>
                  <a:lnTo>
                    <a:pt x="515" y="336"/>
                  </a:lnTo>
                  <a:lnTo>
                    <a:pt x="519" y="331"/>
                  </a:lnTo>
                  <a:lnTo>
                    <a:pt x="524" y="326"/>
                  </a:lnTo>
                  <a:lnTo>
                    <a:pt x="527" y="321"/>
                  </a:lnTo>
                  <a:lnTo>
                    <a:pt x="530" y="314"/>
                  </a:lnTo>
                  <a:lnTo>
                    <a:pt x="530" y="306"/>
                  </a:lnTo>
                  <a:lnTo>
                    <a:pt x="530" y="76"/>
                  </a:lnTo>
                  <a:lnTo>
                    <a:pt x="530" y="69"/>
                  </a:lnTo>
                  <a:lnTo>
                    <a:pt x="527" y="62"/>
                  </a:lnTo>
                  <a:lnTo>
                    <a:pt x="524" y="56"/>
                  </a:lnTo>
                  <a:lnTo>
                    <a:pt x="519" y="51"/>
                  </a:lnTo>
                  <a:lnTo>
                    <a:pt x="515" y="47"/>
                  </a:lnTo>
                  <a:lnTo>
                    <a:pt x="508" y="44"/>
                  </a:lnTo>
                  <a:lnTo>
                    <a:pt x="502" y="41"/>
                  </a:lnTo>
                  <a:lnTo>
                    <a:pt x="495" y="40"/>
                  </a:lnTo>
                  <a:lnTo>
                    <a:pt x="166" y="40"/>
                  </a:lnTo>
                  <a:lnTo>
                    <a:pt x="158" y="41"/>
                  </a:lnTo>
                  <a:lnTo>
                    <a:pt x="152" y="44"/>
                  </a:lnTo>
                  <a:lnTo>
                    <a:pt x="146" y="47"/>
                  </a:lnTo>
                  <a:lnTo>
                    <a:pt x="140" y="51"/>
                  </a:lnTo>
                  <a:lnTo>
                    <a:pt x="135" y="56"/>
                  </a:lnTo>
                  <a:lnTo>
                    <a:pt x="132" y="62"/>
                  </a:lnTo>
                  <a:lnTo>
                    <a:pt x="131" y="69"/>
                  </a:lnTo>
                  <a:lnTo>
                    <a:pt x="130" y="76"/>
                  </a:lnTo>
                  <a:lnTo>
                    <a:pt x="130" y="306"/>
                  </a:lnTo>
                  <a:lnTo>
                    <a:pt x="131" y="314"/>
                  </a:lnTo>
                  <a:lnTo>
                    <a:pt x="132" y="321"/>
                  </a:lnTo>
                  <a:lnTo>
                    <a:pt x="135" y="326"/>
                  </a:lnTo>
                  <a:lnTo>
                    <a:pt x="140" y="331"/>
                  </a:lnTo>
                  <a:lnTo>
                    <a:pt x="146" y="336"/>
                  </a:lnTo>
                  <a:lnTo>
                    <a:pt x="152" y="339"/>
                  </a:lnTo>
                  <a:lnTo>
                    <a:pt x="158" y="342"/>
                  </a:lnTo>
                  <a:lnTo>
                    <a:pt x="166" y="342"/>
                  </a:lnTo>
                  <a:lnTo>
                    <a:pt x="297" y="342"/>
                  </a:lnTo>
                  <a:lnTo>
                    <a:pt x="347" y="342"/>
                  </a:lnTo>
                  <a:lnTo>
                    <a:pt x="347" y="342"/>
                  </a:lnTo>
                  <a:lnTo>
                    <a:pt x="357" y="342"/>
                  </a:lnTo>
                  <a:lnTo>
                    <a:pt x="363" y="350"/>
                  </a:lnTo>
                  <a:lnTo>
                    <a:pt x="417" y="425"/>
                  </a:lnTo>
                  <a:lnTo>
                    <a:pt x="416" y="399"/>
                  </a:lnTo>
                  <a:lnTo>
                    <a:pt x="456" y="397"/>
                  </a:lnTo>
                  <a:lnTo>
                    <a:pt x="463" y="492"/>
                  </a:lnTo>
                  <a:lnTo>
                    <a:pt x="427" y="505"/>
                  </a:lnTo>
                  <a:lnTo>
                    <a:pt x="337" y="383"/>
                  </a:lnTo>
                  <a:lnTo>
                    <a:pt x="297" y="383"/>
                  </a:lnTo>
                  <a:lnTo>
                    <a:pt x="166" y="383"/>
                  </a:lnTo>
                  <a:lnTo>
                    <a:pt x="158" y="382"/>
                  </a:lnTo>
                  <a:lnTo>
                    <a:pt x="151" y="380"/>
                  </a:lnTo>
                  <a:lnTo>
                    <a:pt x="142" y="379"/>
                  </a:lnTo>
                  <a:lnTo>
                    <a:pt x="135" y="377"/>
                  </a:lnTo>
                  <a:lnTo>
                    <a:pt x="130" y="373"/>
                  </a:lnTo>
                  <a:lnTo>
                    <a:pt x="123" y="370"/>
                  </a:lnTo>
                  <a:lnTo>
                    <a:pt x="117" y="365"/>
                  </a:lnTo>
                  <a:lnTo>
                    <a:pt x="112" y="360"/>
                  </a:lnTo>
                  <a:lnTo>
                    <a:pt x="106" y="355"/>
                  </a:lnTo>
                  <a:lnTo>
                    <a:pt x="103" y="349"/>
                  </a:lnTo>
                  <a:lnTo>
                    <a:pt x="98" y="343"/>
                  </a:lnTo>
                  <a:lnTo>
                    <a:pt x="96" y="336"/>
                  </a:lnTo>
                  <a:lnTo>
                    <a:pt x="93" y="329"/>
                  </a:lnTo>
                  <a:lnTo>
                    <a:pt x="91" y="322"/>
                  </a:lnTo>
                  <a:lnTo>
                    <a:pt x="90" y="314"/>
                  </a:lnTo>
                  <a:lnTo>
                    <a:pt x="90" y="306"/>
                  </a:lnTo>
                  <a:lnTo>
                    <a:pt x="90" y="76"/>
                  </a:lnTo>
                  <a:lnTo>
                    <a:pt x="90" y="68"/>
                  </a:lnTo>
                  <a:lnTo>
                    <a:pt x="91" y="61"/>
                  </a:lnTo>
                  <a:lnTo>
                    <a:pt x="93" y="54"/>
                  </a:lnTo>
                  <a:lnTo>
                    <a:pt x="96" y="47"/>
                  </a:lnTo>
                  <a:lnTo>
                    <a:pt x="98" y="40"/>
                  </a:lnTo>
                  <a:lnTo>
                    <a:pt x="103" y="34"/>
                  </a:lnTo>
                  <a:lnTo>
                    <a:pt x="106" y="28"/>
                  </a:lnTo>
                  <a:lnTo>
                    <a:pt x="112" y="22"/>
                  </a:lnTo>
                  <a:lnTo>
                    <a:pt x="117" y="18"/>
                  </a:lnTo>
                  <a:lnTo>
                    <a:pt x="123" y="13"/>
                  </a:lnTo>
                  <a:lnTo>
                    <a:pt x="130" y="10"/>
                  </a:lnTo>
                  <a:lnTo>
                    <a:pt x="135" y="6"/>
                  </a:lnTo>
                  <a:lnTo>
                    <a:pt x="142" y="4"/>
                  </a:lnTo>
                  <a:lnTo>
                    <a:pt x="151" y="1"/>
                  </a:lnTo>
                  <a:lnTo>
                    <a:pt x="158" y="0"/>
                  </a:lnTo>
                  <a:lnTo>
                    <a:pt x="166" y="0"/>
                  </a:lnTo>
                  <a:lnTo>
                    <a:pt x="166" y="0"/>
                  </a:lnTo>
                  <a:close/>
                </a:path>
              </a:pathLst>
            </a:custGeom>
            <a:solidFill>
              <a:schemeClr val="bg1"/>
            </a:solidFill>
            <a:ln>
              <a:noFill/>
            </a:ln>
          </p:spPr>
          <p:txBody>
            <a:bodyPr vert="horz" wrap="square" lIns="91419" tIns="45709" rIns="91419" bIns="45709"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80808"/>
                </a:solidFill>
                <a:effectLst/>
                <a:uLnTx/>
                <a:uFillTx/>
                <a:latin typeface="思源黑体 CN Light" panose="020B0300000000000000" pitchFamily="34" charset="-122"/>
                <a:ea typeface="宋体" panose="02010600030101010101" pitchFamily="2" charset="-122"/>
                <a:cs typeface="+mn-cs"/>
              </a:endParaRPr>
            </a:p>
          </p:txBody>
        </p:sp>
        <p:sp>
          <p:nvSpPr>
            <p:cNvPr id="19" name="Freeform 244"/>
            <p:cNvSpPr/>
            <p:nvPr/>
          </p:nvSpPr>
          <p:spPr bwMode="auto">
            <a:xfrm>
              <a:off x="4020199" y="3085108"/>
              <a:ext cx="333507" cy="220113"/>
            </a:xfrm>
            <a:custGeom>
              <a:avLst/>
              <a:gdLst>
                <a:gd name="T0" fmla="*/ 289 w 600"/>
                <a:gd name="T1" fmla="*/ 182 h 398"/>
                <a:gd name="T2" fmla="*/ 296 w 600"/>
                <a:gd name="T3" fmla="*/ 199 h 398"/>
                <a:gd name="T4" fmla="*/ 306 w 600"/>
                <a:gd name="T5" fmla="*/ 216 h 398"/>
                <a:gd name="T6" fmla="*/ 317 w 600"/>
                <a:gd name="T7" fmla="*/ 230 h 398"/>
                <a:gd name="T8" fmla="*/ 330 w 600"/>
                <a:gd name="T9" fmla="*/ 244 h 398"/>
                <a:gd name="T10" fmla="*/ 346 w 600"/>
                <a:gd name="T11" fmla="*/ 256 h 398"/>
                <a:gd name="T12" fmla="*/ 363 w 600"/>
                <a:gd name="T13" fmla="*/ 266 h 398"/>
                <a:gd name="T14" fmla="*/ 381 w 600"/>
                <a:gd name="T15" fmla="*/ 274 h 398"/>
                <a:gd name="T16" fmla="*/ 401 w 600"/>
                <a:gd name="T17" fmla="*/ 280 h 398"/>
                <a:gd name="T18" fmla="*/ 421 w 600"/>
                <a:gd name="T19" fmla="*/ 284 h 398"/>
                <a:gd name="T20" fmla="*/ 441 w 600"/>
                <a:gd name="T21" fmla="*/ 285 h 398"/>
                <a:gd name="T22" fmla="*/ 462 w 600"/>
                <a:gd name="T23" fmla="*/ 284 h 398"/>
                <a:gd name="T24" fmla="*/ 483 w 600"/>
                <a:gd name="T25" fmla="*/ 279 h 398"/>
                <a:gd name="T26" fmla="*/ 503 w 600"/>
                <a:gd name="T27" fmla="*/ 272 h 398"/>
                <a:gd name="T28" fmla="*/ 524 w 600"/>
                <a:gd name="T29" fmla="*/ 262 h 398"/>
                <a:gd name="T30" fmla="*/ 543 w 600"/>
                <a:gd name="T31" fmla="*/ 247 h 398"/>
                <a:gd name="T32" fmla="*/ 600 w 600"/>
                <a:gd name="T33" fmla="*/ 266 h 398"/>
                <a:gd name="T34" fmla="*/ 566 w 600"/>
                <a:gd name="T35" fmla="*/ 306 h 398"/>
                <a:gd name="T36" fmla="*/ 531 w 600"/>
                <a:gd name="T37" fmla="*/ 338 h 398"/>
                <a:gd name="T38" fmla="*/ 492 w 600"/>
                <a:gd name="T39" fmla="*/ 362 h 398"/>
                <a:gd name="T40" fmla="*/ 454 w 600"/>
                <a:gd name="T41" fmla="*/ 380 h 398"/>
                <a:gd name="T42" fmla="*/ 414 w 600"/>
                <a:gd name="T43" fmla="*/ 392 h 398"/>
                <a:gd name="T44" fmla="*/ 375 w 600"/>
                <a:gd name="T45" fmla="*/ 398 h 398"/>
                <a:gd name="T46" fmla="*/ 335 w 600"/>
                <a:gd name="T47" fmla="*/ 396 h 398"/>
                <a:gd name="T48" fmla="*/ 297 w 600"/>
                <a:gd name="T49" fmla="*/ 389 h 398"/>
                <a:gd name="T50" fmla="*/ 261 w 600"/>
                <a:gd name="T51" fmla="*/ 378 h 398"/>
                <a:gd name="T52" fmla="*/ 228 w 600"/>
                <a:gd name="T53" fmla="*/ 361 h 398"/>
                <a:gd name="T54" fmla="*/ 197 w 600"/>
                <a:gd name="T55" fmla="*/ 340 h 398"/>
                <a:gd name="T56" fmla="*/ 170 w 600"/>
                <a:gd name="T57" fmla="*/ 314 h 398"/>
                <a:gd name="T58" fmla="*/ 146 w 600"/>
                <a:gd name="T59" fmla="*/ 284 h 398"/>
                <a:gd name="T60" fmla="*/ 127 w 600"/>
                <a:gd name="T61" fmla="*/ 250 h 398"/>
                <a:gd name="T62" fmla="*/ 113 w 600"/>
                <a:gd name="T63" fmla="*/ 213 h 398"/>
                <a:gd name="T64" fmla="*/ 106 w 600"/>
                <a:gd name="T65" fmla="*/ 172 h 398"/>
                <a:gd name="T66" fmla="*/ 98 w 600"/>
                <a:gd name="T67" fmla="*/ 87 h 398"/>
                <a:gd name="T68" fmla="*/ 294 w 600"/>
                <a:gd name="T69" fmla="*/ 87 h 398"/>
                <a:gd name="T70" fmla="*/ 286 w 600"/>
                <a:gd name="T71" fmla="*/ 17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0" h="398">
                  <a:moveTo>
                    <a:pt x="286" y="172"/>
                  </a:moveTo>
                  <a:lnTo>
                    <a:pt x="289" y="182"/>
                  </a:lnTo>
                  <a:lnTo>
                    <a:pt x="292" y="190"/>
                  </a:lnTo>
                  <a:lnTo>
                    <a:pt x="296" y="199"/>
                  </a:lnTo>
                  <a:lnTo>
                    <a:pt x="300" y="208"/>
                  </a:lnTo>
                  <a:lnTo>
                    <a:pt x="306" y="216"/>
                  </a:lnTo>
                  <a:lnTo>
                    <a:pt x="310" y="223"/>
                  </a:lnTo>
                  <a:lnTo>
                    <a:pt x="317" y="230"/>
                  </a:lnTo>
                  <a:lnTo>
                    <a:pt x="323" y="237"/>
                  </a:lnTo>
                  <a:lnTo>
                    <a:pt x="330" y="244"/>
                  </a:lnTo>
                  <a:lnTo>
                    <a:pt x="339" y="250"/>
                  </a:lnTo>
                  <a:lnTo>
                    <a:pt x="346" y="256"/>
                  </a:lnTo>
                  <a:lnTo>
                    <a:pt x="354" y="262"/>
                  </a:lnTo>
                  <a:lnTo>
                    <a:pt x="363" y="266"/>
                  </a:lnTo>
                  <a:lnTo>
                    <a:pt x="371" y="271"/>
                  </a:lnTo>
                  <a:lnTo>
                    <a:pt x="381" y="274"/>
                  </a:lnTo>
                  <a:lnTo>
                    <a:pt x="390" y="278"/>
                  </a:lnTo>
                  <a:lnTo>
                    <a:pt x="401" y="280"/>
                  </a:lnTo>
                  <a:lnTo>
                    <a:pt x="410" y="283"/>
                  </a:lnTo>
                  <a:lnTo>
                    <a:pt x="421" y="284"/>
                  </a:lnTo>
                  <a:lnTo>
                    <a:pt x="430" y="285"/>
                  </a:lnTo>
                  <a:lnTo>
                    <a:pt x="441" y="285"/>
                  </a:lnTo>
                  <a:lnTo>
                    <a:pt x="451" y="285"/>
                  </a:lnTo>
                  <a:lnTo>
                    <a:pt x="462" y="284"/>
                  </a:lnTo>
                  <a:lnTo>
                    <a:pt x="472" y="281"/>
                  </a:lnTo>
                  <a:lnTo>
                    <a:pt x="483" y="279"/>
                  </a:lnTo>
                  <a:lnTo>
                    <a:pt x="493" y="276"/>
                  </a:lnTo>
                  <a:lnTo>
                    <a:pt x="503" y="272"/>
                  </a:lnTo>
                  <a:lnTo>
                    <a:pt x="513" y="267"/>
                  </a:lnTo>
                  <a:lnTo>
                    <a:pt x="524" y="262"/>
                  </a:lnTo>
                  <a:lnTo>
                    <a:pt x="533" y="254"/>
                  </a:lnTo>
                  <a:lnTo>
                    <a:pt x="543" y="247"/>
                  </a:lnTo>
                  <a:lnTo>
                    <a:pt x="553" y="239"/>
                  </a:lnTo>
                  <a:lnTo>
                    <a:pt x="600" y="266"/>
                  </a:lnTo>
                  <a:lnTo>
                    <a:pt x="584" y="287"/>
                  </a:lnTo>
                  <a:lnTo>
                    <a:pt x="566" y="306"/>
                  </a:lnTo>
                  <a:lnTo>
                    <a:pt x="549" y="323"/>
                  </a:lnTo>
                  <a:lnTo>
                    <a:pt x="531" y="338"/>
                  </a:lnTo>
                  <a:lnTo>
                    <a:pt x="512" y="351"/>
                  </a:lnTo>
                  <a:lnTo>
                    <a:pt x="492" y="362"/>
                  </a:lnTo>
                  <a:lnTo>
                    <a:pt x="474" y="373"/>
                  </a:lnTo>
                  <a:lnTo>
                    <a:pt x="454" y="380"/>
                  </a:lnTo>
                  <a:lnTo>
                    <a:pt x="434" y="387"/>
                  </a:lnTo>
                  <a:lnTo>
                    <a:pt x="414" y="392"/>
                  </a:lnTo>
                  <a:lnTo>
                    <a:pt x="394" y="395"/>
                  </a:lnTo>
                  <a:lnTo>
                    <a:pt x="375" y="398"/>
                  </a:lnTo>
                  <a:lnTo>
                    <a:pt x="355" y="398"/>
                  </a:lnTo>
                  <a:lnTo>
                    <a:pt x="335" y="396"/>
                  </a:lnTo>
                  <a:lnTo>
                    <a:pt x="316" y="394"/>
                  </a:lnTo>
                  <a:lnTo>
                    <a:pt x="297" y="389"/>
                  </a:lnTo>
                  <a:lnTo>
                    <a:pt x="280" y="385"/>
                  </a:lnTo>
                  <a:lnTo>
                    <a:pt x="261" y="378"/>
                  </a:lnTo>
                  <a:lnTo>
                    <a:pt x="245" y="371"/>
                  </a:lnTo>
                  <a:lnTo>
                    <a:pt x="228" y="361"/>
                  </a:lnTo>
                  <a:lnTo>
                    <a:pt x="212" y="351"/>
                  </a:lnTo>
                  <a:lnTo>
                    <a:pt x="197" y="340"/>
                  </a:lnTo>
                  <a:lnTo>
                    <a:pt x="182" y="327"/>
                  </a:lnTo>
                  <a:lnTo>
                    <a:pt x="170" y="314"/>
                  </a:lnTo>
                  <a:lnTo>
                    <a:pt x="158" y="299"/>
                  </a:lnTo>
                  <a:lnTo>
                    <a:pt x="146" y="284"/>
                  </a:lnTo>
                  <a:lnTo>
                    <a:pt x="137" y="267"/>
                  </a:lnTo>
                  <a:lnTo>
                    <a:pt x="127" y="250"/>
                  </a:lnTo>
                  <a:lnTo>
                    <a:pt x="120" y="232"/>
                  </a:lnTo>
                  <a:lnTo>
                    <a:pt x="113" y="213"/>
                  </a:lnTo>
                  <a:lnTo>
                    <a:pt x="108" y="193"/>
                  </a:lnTo>
                  <a:lnTo>
                    <a:pt x="106" y="172"/>
                  </a:lnTo>
                  <a:lnTo>
                    <a:pt x="0" y="172"/>
                  </a:lnTo>
                  <a:lnTo>
                    <a:pt x="98" y="87"/>
                  </a:lnTo>
                  <a:lnTo>
                    <a:pt x="197" y="0"/>
                  </a:lnTo>
                  <a:lnTo>
                    <a:pt x="294" y="87"/>
                  </a:lnTo>
                  <a:lnTo>
                    <a:pt x="393" y="172"/>
                  </a:lnTo>
                  <a:lnTo>
                    <a:pt x="286" y="172"/>
                  </a:lnTo>
                  <a:close/>
                </a:path>
              </a:pathLst>
            </a:custGeom>
            <a:solidFill>
              <a:schemeClr val="bg1"/>
            </a:solidFill>
            <a:ln>
              <a:noFill/>
            </a:ln>
          </p:spPr>
          <p:txBody>
            <a:bodyPr vert="horz" wrap="square" lIns="91419" tIns="45709" rIns="91419" bIns="45709"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80808"/>
                </a:solidFill>
                <a:effectLst/>
                <a:uLnTx/>
                <a:uFillTx/>
                <a:latin typeface="思源黑体 CN Light" panose="020B0300000000000000" pitchFamily="34" charset="-122"/>
                <a:ea typeface="宋体" panose="02010600030101010101" pitchFamily="2" charset="-122"/>
                <a:cs typeface="+mn-cs"/>
              </a:endParaRPr>
            </a:p>
          </p:txBody>
        </p:sp>
        <p:sp>
          <p:nvSpPr>
            <p:cNvPr id="20" name="Freeform 243"/>
            <p:cNvSpPr>
              <a:spLocks noEditPoints="1"/>
            </p:cNvSpPr>
            <p:nvPr/>
          </p:nvSpPr>
          <p:spPr bwMode="auto">
            <a:xfrm>
              <a:off x="6727669" y="4429769"/>
              <a:ext cx="306825" cy="276811"/>
            </a:xfrm>
            <a:custGeom>
              <a:avLst/>
              <a:gdLst>
                <a:gd name="T0" fmla="*/ 286 w 549"/>
                <a:gd name="T1" fmla="*/ 302 h 498"/>
                <a:gd name="T2" fmla="*/ 549 w 549"/>
                <a:gd name="T3" fmla="*/ 175 h 498"/>
                <a:gd name="T4" fmla="*/ 254 w 549"/>
                <a:gd name="T5" fmla="*/ 397 h 498"/>
                <a:gd name="T6" fmla="*/ 322 w 549"/>
                <a:gd name="T7" fmla="*/ 394 h 498"/>
                <a:gd name="T8" fmla="*/ 259 w 549"/>
                <a:gd name="T9" fmla="*/ 328 h 498"/>
                <a:gd name="T10" fmla="*/ 254 w 549"/>
                <a:gd name="T11" fmla="*/ 397 h 498"/>
                <a:gd name="T12" fmla="*/ 192 w 549"/>
                <a:gd name="T13" fmla="*/ 107 h 498"/>
                <a:gd name="T14" fmla="*/ 347 w 549"/>
                <a:gd name="T15" fmla="*/ 84 h 498"/>
                <a:gd name="T16" fmla="*/ 192 w 549"/>
                <a:gd name="T17" fmla="*/ 134 h 498"/>
                <a:gd name="T18" fmla="*/ 347 w 549"/>
                <a:gd name="T19" fmla="*/ 159 h 498"/>
                <a:gd name="T20" fmla="*/ 192 w 549"/>
                <a:gd name="T21" fmla="*/ 134 h 498"/>
                <a:gd name="T22" fmla="*/ 192 w 549"/>
                <a:gd name="T23" fmla="*/ 210 h 498"/>
                <a:gd name="T24" fmla="*/ 299 w 549"/>
                <a:gd name="T25" fmla="*/ 187 h 498"/>
                <a:gd name="T26" fmla="*/ 192 w 549"/>
                <a:gd name="T27" fmla="*/ 240 h 498"/>
                <a:gd name="T28" fmla="*/ 250 w 549"/>
                <a:gd name="T29" fmla="*/ 263 h 498"/>
                <a:gd name="T30" fmla="*/ 192 w 549"/>
                <a:gd name="T31" fmla="*/ 240 h 498"/>
                <a:gd name="T32" fmla="*/ 425 w 549"/>
                <a:gd name="T33" fmla="*/ 0 h 498"/>
                <a:gd name="T34" fmla="*/ 447 w 549"/>
                <a:gd name="T35" fmla="*/ 23 h 498"/>
                <a:gd name="T36" fmla="*/ 404 w 549"/>
                <a:gd name="T37" fmla="*/ 144 h 498"/>
                <a:gd name="T38" fmla="*/ 97 w 549"/>
                <a:gd name="T39" fmla="*/ 44 h 498"/>
                <a:gd name="T40" fmla="*/ 117 w 549"/>
                <a:gd name="T41" fmla="*/ 64 h 498"/>
                <a:gd name="T42" fmla="*/ 155 w 549"/>
                <a:gd name="T43" fmla="*/ 94 h 498"/>
                <a:gd name="T44" fmla="*/ 97 w 549"/>
                <a:gd name="T45" fmla="*/ 119 h 498"/>
                <a:gd name="T46" fmla="*/ 117 w 549"/>
                <a:gd name="T47" fmla="*/ 133 h 498"/>
                <a:gd name="T48" fmla="*/ 155 w 549"/>
                <a:gd name="T49" fmla="*/ 164 h 498"/>
                <a:gd name="T50" fmla="*/ 97 w 549"/>
                <a:gd name="T51" fmla="*/ 189 h 498"/>
                <a:gd name="T52" fmla="*/ 117 w 549"/>
                <a:gd name="T53" fmla="*/ 205 h 498"/>
                <a:gd name="T54" fmla="*/ 155 w 549"/>
                <a:gd name="T55" fmla="*/ 236 h 498"/>
                <a:gd name="T56" fmla="*/ 97 w 549"/>
                <a:gd name="T57" fmla="*/ 261 h 498"/>
                <a:gd name="T58" fmla="*/ 117 w 549"/>
                <a:gd name="T59" fmla="*/ 275 h 498"/>
                <a:gd name="T60" fmla="*/ 155 w 549"/>
                <a:gd name="T61" fmla="*/ 306 h 498"/>
                <a:gd name="T62" fmla="*/ 97 w 549"/>
                <a:gd name="T63" fmla="*/ 330 h 498"/>
                <a:gd name="T64" fmla="*/ 117 w 549"/>
                <a:gd name="T65" fmla="*/ 350 h 498"/>
                <a:gd name="T66" fmla="*/ 155 w 549"/>
                <a:gd name="T67" fmla="*/ 381 h 498"/>
                <a:gd name="T68" fmla="*/ 97 w 549"/>
                <a:gd name="T69" fmla="*/ 406 h 498"/>
                <a:gd name="T70" fmla="*/ 97 w 549"/>
                <a:gd name="T71" fmla="*/ 456 h 498"/>
                <a:gd name="T72" fmla="*/ 404 w 549"/>
                <a:gd name="T73" fmla="*/ 361 h 498"/>
                <a:gd name="T74" fmla="*/ 447 w 549"/>
                <a:gd name="T75" fmla="*/ 477 h 498"/>
                <a:gd name="T76" fmla="*/ 425 w 549"/>
                <a:gd name="T77" fmla="*/ 498 h 498"/>
                <a:gd name="T78" fmla="*/ 54 w 549"/>
                <a:gd name="T79" fmla="*/ 498 h 498"/>
                <a:gd name="T80" fmla="*/ 54 w 549"/>
                <a:gd name="T81" fmla="*/ 443 h 498"/>
                <a:gd name="T82" fmla="*/ 0 w 549"/>
                <a:gd name="T83" fmla="*/ 402 h 498"/>
                <a:gd name="T84" fmla="*/ 54 w 549"/>
                <a:gd name="T85" fmla="*/ 368 h 498"/>
                <a:gd name="T86" fmla="*/ 0 w 549"/>
                <a:gd name="T87" fmla="*/ 327 h 498"/>
                <a:gd name="T88" fmla="*/ 54 w 549"/>
                <a:gd name="T89" fmla="*/ 297 h 498"/>
                <a:gd name="T90" fmla="*/ 0 w 549"/>
                <a:gd name="T91" fmla="*/ 256 h 498"/>
                <a:gd name="T92" fmla="*/ 54 w 549"/>
                <a:gd name="T93" fmla="*/ 226 h 498"/>
                <a:gd name="T94" fmla="*/ 0 w 549"/>
                <a:gd name="T95" fmla="*/ 185 h 498"/>
                <a:gd name="T96" fmla="*/ 54 w 549"/>
                <a:gd name="T97" fmla="*/ 156 h 498"/>
                <a:gd name="T98" fmla="*/ 0 w 549"/>
                <a:gd name="T99" fmla="*/ 114 h 498"/>
                <a:gd name="T100" fmla="*/ 54 w 549"/>
                <a:gd name="T101" fmla="*/ 23 h 498"/>
                <a:gd name="T102" fmla="*/ 75 w 549"/>
                <a:gd name="T103"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9" h="498">
                  <a:moveTo>
                    <a:pt x="487" y="110"/>
                  </a:moveTo>
                  <a:lnTo>
                    <a:pt x="286" y="302"/>
                  </a:lnTo>
                  <a:lnTo>
                    <a:pt x="349" y="368"/>
                  </a:lnTo>
                  <a:lnTo>
                    <a:pt x="549" y="175"/>
                  </a:lnTo>
                  <a:lnTo>
                    <a:pt x="487" y="110"/>
                  </a:lnTo>
                  <a:close/>
                  <a:moveTo>
                    <a:pt x="254" y="397"/>
                  </a:moveTo>
                  <a:lnTo>
                    <a:pt x="288" y="395"/>
                  </a:lnTo>
                  <a:lnTo>
                    <a:pt x="322" y="394"/>
                  </a:lnTo>
                  <a:lnTo>
                    <a:pt x="291" y="361"/>
                  </a:lnTo>
                  <a:lnTo>
                    <a:pt x="259" y="328"/>
                  </a:lnTo>
                  <a:lnTo>
                    <a:pt x="257" y="362"/>
                  </a:lnTo>
                  <a:lnTo>
                    <a:pt x="254" y="397"/>
                  </a:lnTo>
                  <a:close/>
                  <a:moveTo>
                    <a:pt x="192" y="84"/>
                  </a:moveTo>
                  <a:lnTo>
                    <a:pt x="192" y="107"/>
                  </a:lnTo>
                  <a:lnTo>
                    <a:pt x="347" y="107"/>
                  </a:lnTo>
                  <a:lnTo>
                    <a:pt x="347" y="84"/>
                  </a:lnTo>
                  <a:lnTo>
                    <a:pt x="192" y="84"/>
                  </a:lnTo>
                  <a:close/>
                  <a:moveTo>
                    <a:pt x="192" y="134"/>
                  </a:moveTo>
                  <a:lnTo>
                    <a:pt x="192" y="159"/>
                  </a:lnTo>
                  <a:lnTo>
                    <a:pt x="347" y="159"/>
                  </a:lnTo>
                  <a:lnTo>
                    <a:pt x="347" y="134"/>
                  </a:lnTo>
                  <a:lnTo>
                    <a:pt x="192" y="134"/>
                  </a:lnTo>
                  <a:close/>
                  <a:moveTo>
                    <a:pt x="192" y="187"/>
                  </a:moveTo>
                  <a:lnTo>
                    <a:pt x="192" y="210"/>
                  </a:lnTo>
                  <a:lnTo>
                    <a:pt x="299" y="210"/>
                  </a:lnTo>
                  <a:lnTo>
                    <a:pt x="299" y="187"/>
                  </a:lnTo>
                  <a:lnTo>
                    <a:pt x="192" y="187"/>
                  </a:lnTo>
                  <a:close/>
                  <a:moveTo>
                    <a:pt x="192" y="240"/>
                  </a:moveTo>
                  <a:lnTo>
                    <a:pt x="192" y="263"/>
                  </a:lnTo>
                  <a:lnTo>
                    <a:pt x="250" y="263"/>
                  </a:lnTo>
                  <a:lnTo>
                    <a:pt x="250" y="240"/>
                  </a:lnTo>
                  <a:lnTo>
                    <a:pt x="192" y="240"/>
                  </a:lnTo>
                  <a:close/>
                  <a:moveTo>
                    <a:pt x="75" y="0"/>
                  </a:moveTo>
                  <a:lnTo>
                    <a:pt x="425" y="0"/>
                  </a:lnTo>
                  <a:lnTo>
                    <a:pt x="447" y="0"/>
                  </a:lnTo>
                  <a:lnTo>
                    <a:pt x="447" y="23"/>
                  </a:lnTo>
                  <a:lnTo>
                    <a:pt x="447" y="102"/>
                  </a:lnTo>
                  <a:lnTo>
                    <a:pt x="404" y="144"/>
                  </a:lnTo>
                  <a:lnTo>
                    <a:pt x="404" y="44"/>
                  </a:lnTo>
                  <a:lnTo>
                    <a:pt x="97" y="44"/>
                  </a:lnTo>
                  <a:lnTo>
                    <a:pt x="97" y="72"/>
                  </a:lnTo>
                  <a:lnTo>
                    <a:pt x="117" y="64"/>
                  </a:lnTo>
                  <a:lnTo>
                    <a:pt x="137" y="54"/>
                  </a:lnTo>
                  <a:lnTo>
                    <a:pt x="155" y="94"/>
                  </a:lnTo>
                  <a:lnTo>
                    <a:pt x="135" y="102"/>
                  </a:lnTo>
                  <a:lnTo>
                    <a:pt x="97" y="119"/>
                  </a:lnTo>
                  <a:lnTo>
                    <a:pt x="97" y="142"/>
                  </a:lnTo>
                  <a:lnTo>
                    <a:pt x="117" y="133"/>
                  </a:lnTo>
                  <a:lnTo>
                    <a:pt x="137" y="125"/>
                  </a:lnTo>
                  <a:lnTo>
                    <a:pt x="155" y="164"/>
                  </a:lnTo>
                  <a:lnTo>
                    <a:pt x="135" y="173"/>
                  </a:lnTo>
                  <a:lnTo>
                    <a:pt x="97" y="189"/>
                  </a:lnTo>
                  <a:lnTo>
                    <a:pt x="97" y="214"/>
                  </a:lnTo>
                  <a:lnTo>
                    <a:pt x="117" y="205"/>
                  </a:lnTo>
                  <a:lnTo>
                    <a:pt x="137" y="196"/>
                  </a:lnTo>
                  <a:lnTo>
                    <a:pt x="155" y="236"/>
                  </a:lnTo>
                  <a:lnTo>
                    <a:pt x="135" y="245"/>
                  </a:lnTo>
                  <a:lnTo>
                    <a:pt x="97" y="261"/>
                  </a:lnTo>
                  <a:lnTo>
                    <a:pt x="97" y="283"/>
                  </a:lnTo>
                  <a:lnTo>
                    <a:pt x="117" y="275"/>
                  </a:lnTo>
                  <a:lnTo>
                    <a:pt x="137" y="266"/>
                  </a:lnTo>
                  <a:lnTo>
                    <a:pt x="155" y="306"/>
                  </a:lnTo>
                  <a:lnTo>
                    <a:pt x="135" y="314"/>
                  </a:lnTo>
                  <a:lnTo>
                    <a:pt x="97" y="330"/>
                  </a:lnTo>
                  <a:lnTo>
                    <a:pt x="97" y="360"/>
                  </a:lnTo>
                  <a:lnTo>
                    <a:pt x="117" y="350"/>
                  </a:lnTo>
                  <a:lnTo>
                    <a:pt x="137" y="342"/>
                  </a:lnTo>
                  <a:lnTo>
                    <a:pt x="155" y="381"/>
                  </a:lnTo>
                  <a:lnTo>
                    <a:pt x="135" y="390"/>
                  </a:lnTo>
                  <a:lnTo>
                    <a:pt x="97" y="406"/>
                  </a:lnTo>
                  <a:lnTo>
                    <a:pt x="97" y="443"/>
                  </a:lnTo>
                  <a:lnTo>
                    <a:pt x="97" y="456"/>
                  </a:lnTo>
                  <a:lnTo>
                    <a:pt x="404" y="456"/>
                  </a:lnTo>
                  <a:lnTo>
                    <a:pt x="404" y="361"/>
                  </a:lnTo>
                  <a:lnTo>
                    <a:pt x="447" y="320"/>
                  </a:lnTo>
                  <a:lnTo>
                    <a:pt x="447" y="477"/>
                  </a:lnTo>
                  <a:lnTo>
                    <a:pt x="447" y="498"/>
                  </a:lnTo>
                  <a:lnTo>
                    <a:pt x="425" y="498"/>
                  </a:lnTo>
                  <a:lnTo>
                    <a:pt x="75" y="498"/>
                  </a:lnTo>
                  <a:lnTo>
                    <a:pt x="54" y="498"/>
                  </a:lnTo>
                  <a:lnTo>
                    <a:pt x="54" y="477"/>
                  </a:lnTo>
                  <a:lnTo>
                    <a:pt x="54" y="443"/>
                  </a:lnTo>
                  <a:lnTo>
                    <a:pt x="9" y="443"/>
                  </a:lnTo>
                  <a:lnTo>
                    <a:pt x="0" y="402"/>
                  </a:lnTo>
                  <a:lnTo>
                    <a:pt x="54" y="378"/>
                  </a:lnTo>
                  <a:lnTo>
                    <a:pt x="54" y="368"/>
                  </a:lnTo>
                  <a:lnTo>
                    <a:pt x="9" y="368"/>
                  </a:lnTo>
                  <a:lnTo>
                    <a:pt x="0" y="327"/>
                  </a:lnTo>
                  <a:lnTo>
                    <a:pt x="54" y="303"/>
                  </a:lnTo>
                  <a:lnTo>
                    <a:pt x="54" y="297"/>
                  </a:lnTo>
                  <a:lnTo>
                    <a:pt x="9" y="297"/>
                  </a:lnTo>
                  <a:lnTo>
                    <a:pt x="0" y="256"/>
                  </a:lnTo>
                  <a:lnTo>
                    <a:pt x="54" y="233"/>
                  </a:lnTo>
                  <a:lnTo>
                    <a:pt x="54" y="226"/>
                  </a:lnTo>
                  <a:lnTo>
                    <a:pt x="9" y="226"/>
                  </a:lnTo>
                  <a:lnTo>
                    <a:pt x="0" y="185"/>
                  </a:lnTo>
                  <a:lnTo>
                    <a:pt x="54" y="161"/>
                  </a:lnTo>
                  <a:lnTo>
                    <a:pt x="54" y="156"/>
                  </a:lnTo>
                  <a:lnTo>
                    <a:pt x="9" y="156"/>
                  </a:lnTo>
                  <a:lnTo>
                    <a:pt x="0" y="114"/>
                  </a:lnTo>
                  <a:lnTo>
                    <a:pt x="54" y="91"/>
                  </a:lnTo>
                  <a:lnTo>
                    <a:pt x="54" y="23"/>
                  </a:lnTo>
                  <a:lnTo>
                    <a:pt x="54" y="0"/>
                  </a:lnTo>
                  <a:lnTo>
                    <a:pt x="75" y="0"/>
                  </a:lnTo>
                  <a:close/>
                </a:path>
              </a:pathLst>
            </a:custGeom>
            <a:solidFill>
              <a:schemeClr val="bg1"/>
            </a:solidFill>
            <a:ln>
              <a:noFill/>
            </a:ln>
          </p:spPr>
          <p:txBody>
            <a:bodyPr vert="horz" wrap="square" lIns="91419" tIns="45709" rIns="91419" bIns="45709"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80808"/>
                </a:solidFill>
                <a:effectLst/>
                <a:uLnTx/>
                <a:uFillTx/>
                <a:latin typeface="思源黑体 CN Light" panose="020B0300000000000000" pitchFamily="34" charset="-122"/>
                <a:ea typeface="宋体" panose="02010600030101010101" pitchFamily="2" charset="-122"/>
                <a:cs typeface="+mn-cs"/>
              </a:endParaRPr>
            </a:p>
          </p:txBody>
        </p:sp>
        <p:sp>
          <p:nvSpPr>
            <p:cNvPr id="21" name="Freeform 142"/>
            <p:cNvSpPr>
              <a:spLocks noEditPoints="1"/>
            </p:cNvSpPr>
            <p:nvPr/>
          </p:nvSpPr>
          <p:spPr bwMode="auto">
            <a:xfrm>
              <a:off x="4838494" y="2207366"/>
              <a:ext cx="320167" cy="226786"/>
            </a:xfrm>
            <a:custGeom>
              <a:avLst/>
              <a:gdLst>
                <a:gd name="T0" fmla="*/ 451 w 577"/>
                <a:gd name="T1" fmla="*/ 76 h 402"/>
                <a:gd name="T2" fmla="*/ 451 w 577"/>
                <a:gd name="T3" fmla="*/ 229 h 402"/>
                <a:gd name="T4" fmla="*/ 444 w 577"/>
                <a:gd name="T5" fmla="*/ 257 h 402"/>
                <a:gd name="T6" fmla="*/ 429 w 577"/>
                <a:gd name="T7" fmla="*/ 282 h 402"/>
                <a:gd name="T8" fmla="*/ 409 w 577"/>
                <a:gd name="T9" fmla="*/ 300 h 402"/>
                <a:gd name="T10" fmla="*/ 383 w 577"/>
                <a:gd name="T11" fmla="*/ 313 h 402"/>
                <a:gd name="T12" fmla="*/ 354 w 577"/>
                <a:gd name="T13" fmla="*/ 317 h 402"/>
                <a:gd name="T14" fmla="*/ 185 w 577"/>
                <a:gd name="T15" fmla="*/ 329 h 402"/>
                <a:gd name="T16" fmla="*/ 205 w 577"/>
                <a:gd name="T17" fmla="*/ 339 h 402"/>
                <a:gd name="T18" fmla="*/ 230 w 577"/>
                <a:gd name="T19" fmla="*/ 344 h 402"/>
                <a:gd name="T20" fmla="*/ 495 w 577"/>
                <a:gd name="T21" fmla="*/ 344 h 402"/>
                <a:gd name="T22" fmla="*/ 519 w 577"/>
                <a:gd name="T23" fmla="*/ 343 h 402"/>
                <a:gd name="T24" fmla="*/ 539 w 577"/>
                <a:gd name="T25" fmla="*/ 336 h 402"/>
                <a:gd name="T26" fmla="*/ 556 w 577"/>
                <a:gd name="T27" fmla="*/ 323 h 402"/>
                <a:gd name="T28" fmla="*/ 569 w 577"/>
                <a:gd name="T29" fmla="*/ 306 h 402"/>
                <a:gd name="T30" fmla="*/ 576 w 577"/>
                <a:gd name="T31" fmla="*/ 286 h 402"/>
                <a:gd name="T32" fmla="*/ 577 w 577"/>
                <a:gd name="T33" fmla="*/ 138 h 402"/>
                <a:gd name="T34" fmla="*/ 573 w 577"/>
                <a:gd name="T35" fmla="*/ 117 h 402"/>
                <a:gd name="T36" fmla="*/ 565 w 577"/>
                <a:gd name="T37" fmla="*/ 97 h 402"/>
                <a:gd name="T38" fmla="*/ 551 w 577"/>
                <a:gd name="T39" fmla="*/ 82 h 402"/>
                <a:gd name="T40" fmla="*/ 534 w 577"/>
                <a:gd name="T41" fmla="*/ 71 h 402"/>
                <a:gd name="T42" fmla="*/ 512 w 577"/>
                <a:gd name="T43" fmla="*/ 67 h 402"/>
                <a:gd name="T44" fmla="*/ 347 w 577"/>
                <a:gd name="T45" fmla="*/ 0 h 402"/>
                <a:gd name="T46" fmla="*/ 369 w 577"/>
                <a:gd name="T47" fmla="*/ 3 h 402"/>
                <a:gd name="T48" fmla="*/ 388 w 577"/>
                <a:gd name="T49" fmla="*/ 13 h 402"/>
                <a:gd name="T50" fmla="*/ 403 w 577"/>
                <a:gd name="T51" fmla="*/ 27 h 402"/>
                <a:gd name="T52" fmla="*/ 414 w 577"/>
                <a:gd name="T53" fmla="*/ 44 h 402"/>
                <a:gd name="T54" fmla="*/ 420 w 577"/>
                <a:gd name="T55" fmla="*/ 66 h 402"/>
                <a:gd name="T56" fmla="*/ 420 w 577"/>
                <a:gd name="T57" fmla="*/ 213 h 402"/>
                <a:gd name="T58" fmla="*/ 414 w 577"/>
                <a:gd name="T59" fmla="*/ 233 h 402"/>
                <a:gd name="T60" fmla="*/ 403 w 577"/>
                <a:gd name="T61" fmla="*/ 252 h 402"/>
                <a:gd name="T62" fmla="*/ 388 w 577"/>
                <a:gd name="T63" fmla="*/ 265 h 402"/>
                <a:gd name="T64" fmla="*/ 369 w 577"/>
                <a:gd name="T65" fmla="*/ 275 h 402"/>
                <a:gd name="T66" fmla="*/ 347 w 577"/>
                <a:gd name="T67" fmla="*/ 278 h 402"/>
                <a:gd name="T68" fmla="*/ 82 w 577"/>
                <a:gd name="T69" fmla="*/ 278 h 402"/>
                <a:gd name="T70" fmla="*/ 57 w 577"/>
                <a:gd name="T71" fmla="*/ 277 h 402"/>
                <a:gd name="T72" fmla="*/ 37 w 577"/>
                <a:gd name="T73" fmla="*/ 270 h 402"/>
                <a:gd name="T74" fmla="*/ 21 w 577"/>
                <a:gd name="T75" fmla="*/ 257 h 402"/>
                <a:gd name="T76" fmla="*/ 9 w 577"/>
                <a:gd name="T77" fmla="*/ 240 h 402"/>
                <a:gd name="T78" fmla="*/ 1 w 577"/>
                <a:gd name="T79" fmla="*/ 221 h 402"/>
                <a:gd name="T80" fmla="*/ 0 w 577"/>
                <a:gd name="T81" fmla="*/ 73 h 402"/>
                <a:gd name="T82" fmla="*/ 3 w 577"/>
                <a:gd name="T83" fmla="*/ 51 h 402"/>
                <a:gd name="T84" fmla="*/ 12 w 577"/>
                <a:gd name="T85" fmla="*/ 32 h 402"/>
                <a:gd name="T86" fmla="*/ 27 w 577"/>
                <a:gd name="T87" fmla="*/ 16 h 402"/>
                <a:gd name="T88" fmla="*/ 44 w 577"/>
                <a:gd name="T89" fmla="*/ 6 h 402"/>
                <a:gd name="T90" fmla="*/ 64 w 577"/>
                <a:gd name="T91"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7" h="402">
                  <a:moveTo>
                    <a:pt x="505" y="66"/>
                  </a:moveTo>
                  <a:lnTo>
                    <a:pt x="450" y="66"/>
                  </a:lnTo>
                  <a:lnTo>
                    <a:pt x="451" y="76"/>
                  </a:lnTo>
                  <a:lnTo>
                    <a:pt x="453" y="86"/>
                  </a:lnTo>
                  <a:lnTo>
                    <a:pt x="453" y="219"/>
                  </a:lnTo>
                  <a:lnTo>
                    <a:pt x="451" y="229"/>
                  </a:lnTo>
                  <a:lnTo>
                    <a:pt x="450" y="239"/>
                  </a:lnTo>
                  <a:lnTo>
                    <a:pt x="448" y="249"/>
                  </a:lnTo>
                  <a:lnTo>
                    <a:pt x="444" y="257"/>
                  </a:lnTo>
                  <a:lnTo>
                    <a:pt x="441" y="266"/>
                  </a:lnTo>
                  <a:lnTo>
                    <a:pt x="435" y="273"/>
                  </a:lnTo>
                  <a:lnTo>
                    <a:pt x="429" y="282"/>
                  </a:lnTo>
                  <a:lnTo>
                    <a:pt x="423" y="289"/>
                  </a:lnTo>
                  <a:lnTo>
                    <a:pt x="416" y="294"/>
                  </a:lnTo>
                  <a:lnTo>
                    <a:pt x="409" y="300"/>
                  </a:lnTo>
                  <a:lnTo>
                    <a:pt x="401" y="305"/>
                  </a:lnTo>
                  <a:lnTo>
                    <a:pt x="393" y="310"/>
                  </a:lnTo>
                  <a:lnTo>
                    <a:pt x="383" y="313"/>
                  </a:lnTo>
                  <a:lnTo>
                    <a:pt x="374" y="316"/>
                  </a:lnTo>
                  <a:lnTo>
                    <a:pt x="365" y="317"/>
                  </a:lnTo>
                  <a:lnTo>
                    <a:pt x="354" y="317"/>
                  </a:lnTo>
                  <a:lnTo>
                    <a:pt x="173" y="317"/>
                  </a:lnTo>
                  <a:lnTo>
                    <a:pt x="179" y="323"/>
                  </a:lnTo>
                  <a:lnTo>
                    <a:pt x="185" y="329"/>
                  </a:lnTo>
                  <a:lnTo>
                    <a:pt x="191" y="333"/>
                  </a:lnTo>
                  <a:lnTo>
                    <a:pt x="198" y="337"/>
                  </a:lnTo>
                  <a:lnTo>
                    <a:pt x="205" y="339"/>
                  </a:lnTo>
                  <a:lnTo>
                    <a:pt x="213" y="341"/>
                  </a:lnTo>
                  <a:lnTo>
                    <a:pt x="221" y="344"/>
                  </a:lnTo>
                  <a:lnTo>
                    <a:pt x="230" y="344"/>
                  </a:lnTo>
                  <a:lnTo>
                    <a:pt x="436" y="344"/>
                  </a:lnTo>
                  <a:lnTo>
                    <a:pt x="495" y="402"/>
                  </a:lnTo>
                  <a:lnTo>
                    <a:pt x="495" y="344"/>
                  </a:lnTo>
                  <a:lnTo>
                    <a:pt x="505" y="344"/>
                  </a:lnTo>
                  <a:lnTo>
                    <a:pt x="512" y="344"/>
                  </a:lnTo>
                  <a:lnTo>
                    <a:pt x="519" y="343"/>
                  </a:lnTo>
                  <a:lnTo>
                    <a:pt x="527" y="340"/>
                  </a:lnTo>
                  <a:lnTo>
                    <a:pt x="534" y="338"/>
                  </a:lnTo>
                  <a:lnTo>
                    <a:pt x="539" y="336"/>
                  </a:lnTo>
                  <a:lnTo>
                    <a:pt x="545" y="331"/>
                  </a:lnTo>
                  <a:lnTo>
                    <a:pt x="551" y="327"/>
                  </a:lnTo>
                  <a:lnTo>
                    <a:pt x="556" y="323"/>
                  </a:lnTo>
                  <a:lnTo>
                    <a:pt x="561" y="318"/>
                  </a:lnTo>
                  <a:lnTo>
                    <a:pt x="565" y="312"/>
                  </a:lnTo>
                  <a:lnTo>
                    <a:pt x="569" y="306"/>
                  </a:lnTo>
                  <a:lnTo>
                    <a:pt x="571" y="299"/>
                  </a:lnTo>
                  <a:lnTo>
                    <a:pt x="573" y="293"/>
                  </a:lnTo>
                  <a:lnTo>
                    <a:pt x="576" y="286"/>
                  </a:lnTo>
                  <a:lnTo>
                    <a:pt x="577" y="279"/>
                  </a:lnTo>
                  <a:lnTo>
                    <a:pt x="577" y="271"/>
                  </a:lnTo>
                  <a:lnTo>
                    <a:pt x="577" y="138"/>
                  </a:lnTo>
                  <a:lnTo>
                    <a:pt x="577" y="130"/>
                  </a:lnTo>
                  <a:lnTo>
                    <a:pt x="576" y="123"/>
                  </a:lnTo>
                  <a:lnTo>
                    <a:pt x="573" y="117"/>
                  </a:lnTo>
                  <a:lnTo>
                    <a:pt x="571" y="110"/>
                  </a:lnTo>
                  <a:lnTo>
                    <a:pt x="569" y="104"/>
                  </a:lnTo>
                  <a:lnTo>
                    <a:pt x="565" y="97"/>
                  </a:lnTo>
                  <a:lnTo>
                    <a:pt x="561" y="93"/>
                  </a:lnTo>
                  <a:lnTo>
                    <a:pt x="556" y="87"/>
                  </a:lnTo>
                  <a:lnTo>
                    <a:pt x="551" y="82"/>
                  </a:lnTo>
                  <a:lnTo>
                    <a:pt x="545" y="78"/>
                  </a:lnTo>
                  <a:lnTo>
                    <a:pt x="539" y="75"/>
                  </a:lnTo>
                  <a:lnTo>
                    <a:pt x="534" y="71"/>
                  </a:lnTo>
                  <a:lnTo>
                    <a:pt x="527" y="69"/>
                  </a:lnTo>
                  <a:lnTo>
                    <a:pt x="519" y="68"/>
                  </a:lnTo>
                  <a:lnTo>
                    <a:pt x="512" y="67"/>
                  </a:lnTo>
                  <a:lnTo>
                    <a:pt x="505" y="66"/>
                  </a:lnTo>
                  <a:close/>
                  <a:moveTo>
                    <a:pt x="72" y="0"/>
                  </a:moveTo>
                  <a:lnTo>
                    <a:pt x="347" y="0"/>
                  </a:lnTo>
                  <a:lnTo>
                    <a:pt x="355" y="1"/>
                  </a:lnTo>
                  <a:lnTo>
                    <a:pt x="362" y="2"/>
                  </a:lnTo>
                  <a:lnTo>
                    <a:pt x="369" y="3"/>
                  </a:lnTo>
                  <a:lnTo>
                    <a:pt x="375" y="6"/>
                  </a:lnTo>
                  <a:lnTo>
                    <a:pt x="382" y="9"/>
                  </a:lnTo>
                  <a:lnTo>
                    <a:pt x="388" y="13"/>
                  </a:lnTo>
                  <a:lnTo>
                    <a:pt x="394" y="16"/>
                  </a:lnTo>
                  <a:lnTo>
                    <a:pt x="399" y="21"/>
                  </a:lnTo>
                  <a:lnTo>
                    <a:pt x="403" y="27"/>
                  </a:lnTo>
                  <a:lnTo>
                    <a:pt x="407" y="32"/>
                  </a:lnTo>
                  <a:lnTo>
                    <a:pt x="411" y="39"/>
                  </a:lnTo>
                  <a:lnTo>
                    <a:pt x="414" y="44"/>
                  </a:lnTo>
                  <a:lnTo>
                    <a:pt x="416" y="51"/>
                  </a:lnTo>
                  <a:lnTo>
                    <a:pt x="419" y="57"/>
                  </a:lnTo>
                  <a:lnTo>
                    <a:pt x="420" y="66"/>
                  </a:lnTo>
                  <a:lnTo>
                    <a:pt x="420" y="73"/>
                  </a:lnTo>
                  <a:lnTo>
                    <a:pt x="420" y="205"/>
                  </a:lnTo>
                  <a:lnTo>
                    <a:pt x="420" y="213"/>
                  </a:lnTo>
                  <a:lnTo>
                    <a:pt x="419" y="221"/>
                  </a:lnTo>
                  <a:lnTo>
                    <a:pt x="416" y="228"/>
                  </a:lnTo>
                  <a:lnTo>
                    <a:pt x="414" y="233"/>
                  </a:lnTo>
                  <a:lnTo>
                    <a:pt x="411" y="240"/>
                  </a:lnTo>
                  <a:lnTo>
                    <a:pt x="407" y="246"/>
                  </a:lnTo>
                  <a:lnTo>
                    <a:pt x="403" y="252"/>
                  </a:lnTo>
                  <a:lnTo>
                    <a:pt x="399" y="257"/>
                  </a:lnTo>
                  <a:lnTo>
                    <a:pt x="394" y="262"/>
                  </a:lnTo>
                  <a:lnTo>
                    <a:pt x="388" y="265"/>
                  </a:lnTo>
                  <a:lnTo>
                    <a:pt x="382" y="270"/>
                  </a:lnTo>
                  <a:lnTo>
                    <a:pt x="375" y="272"/>
                  </a:lnTo>
                  <a:lnTo>
                    <a:pt x="369" y="275"/>
                  </a:lnTo>
                  <a:lnTo>
                    <a:pt x="362" y="277"/>
                  </a:lnTo>
                  <a:lnTo>
                    <a:pt x="355" y="278"/>
                  </a:lnTo>
                  <a:lnTo>
                    <a:pt x="347" y="278"/>
                  </a:lnTo>
                  <a:lnTo>
                    <a:pt x="140" y="278"/>
                  </a:lnTo>
                  <a:lnTo>
                    <a:pt x="82" y="337"/>
                  </a:lnTo>
                  <a:lnTo>
                    <a:pt x="82" y="278"/>
                  </a:lnTo>
                  <a:lnTo>
                    <a:pt x="72" y="278"/>
                  </a:lnTo>
                  <a:lnTo>
                    <a:pt x="64" y="278"/>
                  </a:lnTo>
                  <a:lnTo>
                    <a:pt x="57" y="277"/>
                  </a:lnTo>
                  <a:lnTo>
                    <a:pt x="50" y="275"/>
                  </a:lnTo>
                  <a:lnTo>
                    <a:pt x="44" y="272"/>
                  </a:lnTo>
                  <a:lnTo>
                    <a:pt x="37" y="270"/>
                  </a:lnTo>
                  <a:lnTo>
                    <a:pt x="31" y="265"/>
                  </a:lnTo>
                  <a:lnTo>
                    <a:pt x="27" y="262"/>
                  </a:lnTo>
                  <a:lnTo>
                    <a:pt x="21" y="257"/>
                  </a:lnTo>
                  <a:lnTo>
                    <a:pt x="16" y="252"/>
                  </a:lnTo>
                  <a:lnTo>
                    <a:pt x="12" y="246"/>
                  </a:lnTo>
                  <a:lnTo>
                    <a:pt x="9" y="240"/>
                  </a:lnTo>
                  <a:lnTo>
                    <a:pt x="5" y="233"/>
                  </a:lnTo>
                  <a:lnTo>
                    <a:pt x="3" y="228"/>
                  </a:lnTo>
                  <a:lnTo>
                    <a:pt x="1" y="221"/>
                  </a:lnTo>
                  <a:lnTo>
                    <a:pt x="0" y="213"/>
                  </a:lnTo>
                  <a:lnTo>
                    <a:pt x="0" y="205"/>
                  </a:lnTo>
                  <a:lnTo>
                    <a:pt x="0" y="73"/>
                  </a:lnTo>
                  <a:lnTo>
                    <a:pt x="0" y="66"/>
                  </a:lnTo>
                  <a:lnTo>
                    <a:pt x="1" y="57"/>
                  </a:lnTo>
                  <a:lnTo>
                    <a:pt x="3" y="51"/>
                  </a:lnTo>
                  <a:lnTo>
                    <a:pt x="5" y="44"/>
                  </a:lnTo>
                  <a:lnTo>
                    <a:pt x="9" y="39"/>
                  </a:lnTo>
                  <a:lnTo>
                    <a:pt x="12" y="32"/>
                  </a:lnTo>
                  <a:lnTo>
                    <a:pt x="16" y="27"/>
                  </a:lnTo>
                  <a:lnTo>
                    <a:pt x="21" y="21"/>
                  </a:lnTo>
                  <a:lnTo>
                    <a:pt x="27" y="16"/>
                  </a:lnTo>
                  <a:lnTo>
                    <a:pt x="31" y="13"/>
                  </a:lnTo>
                  <a:lnTo>
                    <a:pt x="37" y="9"/>
                  </a:lnTo>
                  <a:lnTo>
                    <a:pt x="44" y="6"/>
                  </a:lnTo>
                  <a:lnTo>
                    <a:pt x="50" y="3"/>
                  </a:lnTo>
                  <a:lnTo>
                    <a:pt x="57" y="2"/>
                  </a:lnTo>
                  <a:lnTo>
                    <a:pt x="64" y="1"/>
                  </a:lnTo>
                  <a:lnTo>
                    <a:pt x="72" y="0"/>
                  </a:lnTo>
                  <a:lnTo>
                    <a:pt x="72" y="0"/>
                  </a:lnTo>
                  <a:close/>
                </a:path>
              </a:pathLst>
            </a:custGeom>
            <a:solidFill>
              <a:schemeClr val="bg1"/>
            </a:solidFill>
            <a:ln>
              <a:noFill/>
            </a:ln>
          </p:spPr>
          <p:txBody>
            <a:bodyPr vert="horz" wrap="square" lIns="91419" tIns="45709" rIns="91419" bIns="45709"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80808"/>
                </a:solidFill>
                <a:effectLst/>
                <a:uLnTx/>
                <a:uFillTx/>
                <a:latin typeface="思源黑体 CN Light" panose="020B0300000000000000" pitchFamily="34" charset="-122"/>
                <a:ea typeface="宋体" panose="02010600030101010101" pitchFamily="2" charset="-122"/>
                <a:cs typeface="+mn-cs"/>
              </a:endParaRPr>
            </a:p>
          </p:txBody>
        </p:sp>
        <p:sp>
          <p:nvSpPr>
            <p:cNvPr id="22" name="Freeform 355"/>
            <p:cNvSpPr>
              <a:spLocks noEditPoints="1"/>
            </p:cNvSpPr>
            <p:nvPr/>
          </p:nvSpPr>
          <p:spPr bwMode="auto">
            <a:xfrm>
              <a:off x="6186972" y="2121170"/>
              <a:ext cx="256800" cy="353516"/>
            </a:xfrm>
            <a:custGeom>
              <a:avLst/>
              <a:gdLst>
                <a:gd name="T0" fmla="*/ 217 w 466"/>
                <a:gd name="T1" fmla="*/ 73 h 636"/>
                <a:gd name="T2" fmla="*/ 199 w 466"/>
                <a:gd name="T3" fmla="*/ 4 h 636"/>
                <a:gd name="T4" fmla="*/ 182 w 466"/>
                <a:gd name="T5" fmla="*/ 73 h 636"/>
                <a:gd name="T6" fmla="*/ 140 w 466"/>
                <a:gd name="T7" fmla="*/ 38 h 636"/>
                <a:gd name="T8" fmla="*/ 114 w 466"/>
                <a:gd name="T9" fmla="*/ 74 h 636"/>
                <a:gd name="T10" fmla="*/ 101 w 466"/>
                <a:gd name="T11" fmla="*/ 118 h 636"/>
                <a:gd name="T12" fmla="*/ 138 w 466"/>
                <a:gd name="T13" fmla="*/ 140 h 636"/>
                <a:gd name="T14" fmla="*/ 100 w 466"/>
                <a:gd name="T15" fmla="*/ 207 h 636"/>
                <a:gd name="T16" fmla="*/ 100 w 466"/>
                <a:gd name="T17" fmla="*/ 240 h 636"/>
                <a:gd name="T18" fmla="*/ 138 w 466"/>
                <a:gd name="T19" fmla="*/ 307 h 636"/>
                <a:gd name="T20" fmla="*/ 103 w 466"/>
                <a:gd name="T21" fmla="*/ 332 h 636"/>
                <a:gd name="T22" fmla="*/ 117 w 466"/>
                <a:gd name="T23" fmla="*/ 368 h 636"/>
                <a:gd name="T24" fmla="*/ 141 w 466"/>
                <a:gd name="T25" fmla="*/ 397 h 636"/>
                <a:gd name="T26" fmla="*/ 171 w 466"/>
                <a:gd name="T27" fmla="*/ 419 h 636"/>
                <a:gd name="T28" fmla="*/ 206 w 466"/>
                <a:gd name="T29" fmla="*/ 432 h 636"/>
                <a:gd name="T30" fmla="*/ 233 w 466"/>
                <a:gd name="T31" fmla="*/ 435 h 636"/>
                <a:gd name="T32" fmla="*/ 272 w 466"/>
                <a:gd name="T33" fmla="*/ 429 h 636"/>
                <a:gd name="T34" fmla="*/ 306 w 466"/>
                <a:gd name="T35" fmla="*/ 413 h 636"/>
                <a:gd name="T36" fmla="*/ 334 w 466"/>
                <a:gd name="T37" fmla="*/ 388 h 636"/>
                <a:gd name="T38" fmla="*/ 354 w 466"/>
                <a:gd name="T39" fmla="*/ 356 h 636"/>
                <a:gd name="T40" fmla="*/ 365 w 466"/>
                <a:gd name="T41" fmla="*/ 320 h 636"/>
                <a:gd name="T42" fmla="*/ 325 w 466"/>
                <a:gd name="T43" fmla="*/ 275 h 636"/>
                <a:gd name="T44" fmla="*/ 325 w 466"/>
                <a:gd name="T45" fmla="*/ 240 h 636"/>
                <a:gd name="T46" fmla="*/ 366 w 466"/>
                <a:gd name="T47" fmla="*/ 172 h 636"/>
                <a:gd name="T48" fmla="*/ 366 w 466"/>
                <a:gd name="T49" fmla="*/ 140 h 636"/>
                <a:gd name="T50" fmla="*/ 363 w 466"/>
                <a:gd name="T51" fmla="*/ 102 h 636"/>
                <a:gd name="T52" fmla="*/ 346 w 466"/>
                <a:gd name="T53" fmla="*/ 61 h 636"/>
                <a:gd name="T54" fmla="*/ 317 w 466"/>
                <a:gd name="T55" fmla="*/ 28 h 636"/>
                <a:gd name="T56" fmla="*/ 284 w 466"/>
                <a:gd name="T57" fmla="*/ 10 h 636"/>
                <a:gd name="T58" fmla="*/ 258 w 466"/>
                <a:gd name="T59" fmla="*/ 1 h 636"/>
                <a:gd name="T60" fmla="*/ 466 w 466"/>
                <a:gd name="T61" fmla="*/ 301 h 636"/>
                <a:gd name="T62" fmla="*/ 464 w 466"/>
                <a:gd name="T63" fmla="*/ 337 h 636"/>
                <a:gd name="T64" fmla="*/ 447 w 466"/>
                <a:gd name="T65" fmla="*/ 391 h 636"/>
                <a:gd name="T66" fmla="*/ 413 w 466"/>
                <a:gd name="T67" fmla="*/ 449 h 636"/>
                <a:gd name="T68" fmla="*/ 368 w 466"/>
                <a:gd name="T69" fmla="*/ 491 h 636"/>
                <a:gd name="T70" fmla="*/ 318 w 466"/>
                <a:gd name="T71" fmla="*/ 518 h 636"/>
                <a:gd name="T72" fmla="*/ 262 w 466"/>
                <a:gd name="T73" fmla="*/ 532 h 636"/>
                <a:gd name="T74" fmla="*/ 380 w 466"/>
                <a:gd name="T75" fmla="*/ 636 h 636"/>
                <a:gd name="T76" fmla="*/ 201 w 466"/>
                <a:gd name="T77" fmla="*/ 579 h 636"/>
                <a:gd name="T78" fmla="*/ 164 w 466"/>
                <a:gd name="T79" fmla="*/ 524 h 636"/>
                <a:gd name="T80" fmla="*/ 113 w 466"/>
                <a:gd name="T81" fmla="*/ 500 h 636"/>
                <a:gd name="T82" fmla="*/ 68 w 466"/>
                <a:gd name="T83" fmla="*/ 466 h 636"/>
                <a:gd name="T84" fmla="*/ 28 w 466"/>
                <a:gd name="T85" fmla="*/ 412 h 636"/>
                <a:gd name="T86" fmla="*/ 5 w 466"/>
                <a:gd name="T87" fmla="*/ 348 h 636"/>
                <a:gd name="T88" fmla="*/ 0 w 466"/>
                <a:gd name="T89" fmla="*/ 314 h 636"/>
                <a:gd name="T90" fmla="*/ 59 w 466"/>
                <a:gd name="T91" fmla="*/ 161 h 636"/>
                <a:gd name="T92" fmla="*/ 62 w 466"/>
                <a:gd name="T93" fmla="*/ 336 h 636"/>
                <a:gd name="T94" fmla="*/ 80 w 466"/>
                <a:gd name="T95" fmla="*/ 384 h 636"/>
                <a:gd name="T96" fmla="*/ 110 w 466"/>
                <a:gd name="T97" fmla="*/ 424 h 636"/>
                <a:gd name="T98" fmla="*/ 150 w 466"/>
                <a:gd name="T99" fmla="*/ 455 h 636"/>
                <a:gd name="T100" fmla="*/ 198 w 466"/>
                <a:gd name="T101" fmla="*/ 472 h 636"/>
                <a:gd name="T102" fmla="*/ 251 w 466"/>
                <a:gd name="T103" fmla="*/ 474 h 636"/>
                <a:gd name="T104" fmla="*/ 300 w 466"/>
                <a:gd name="T105" fmla="*/ 462 h 636"/>
                <a:gd name="T106" fmla="*/ 344 w 466"/>
                <a:gd name="T107" fmla="*/ 436 h 636"/>
                <a:gd name="T108" fmla="*/ 378 w 466"/>
                <a:gd name="T109" fmla="*/ 398 h 636"/>
                <a:gd name="T110" fmla="*/ 400 w 466"/>
                <a:gd name="T111" fmla="*/ 352 h 636"/>
                <a:gd name="T112" fmla="*/ 407 w 466"/>
                <a:gd name="T113" fmla="*/ 30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6" h="636">
                  <a:moveTo>
                    <a:pt x="249" y="0"/>
                  </a:moveTo>
                  <a:lnTo>
                    <a:pt x="249" y="73"/>
                  </a:lnTo>
                  <a:lnTo>
                    <a:pt x="217" y="73"/>
                  </a:lnTo>
                  <a:lnTo>
                    <a:pt x="217" y="0"/>
                  </a:lnTo>
                  <a:lnTo>
                    <a:pt x="208" y="1"/>
                  </a:lnTo>
                  <a:lnTo>
                    <a:pt x="199" y="4"/>
                  </a:lnTo>
                  <a:lnTo>
                    <a:pt x="190" y="6"/>
                  </a:lnTo>
                  <a:lnTo>
                    <a:pt x="182" y="10"/>
                  </a:lnTo>
                  <a:lnTo>
                    <a:pt x="182" y="73"/>
                  </a:lnTo>
                  <a:lnTo>
                    <a:pt x="150" y="73"/>
                  </a:lnTo>
                  <a:lnTo>
                    <a:pt x="150" y="28"/>
                  </a:lnTo>
                  <a:lnTo>
                    <a:pt x="140" y="38"/>
                  </a:lnTo>
                  <a:lnTo>
                    <a:pt x="129" y="50"/>
                  </a:lnTo>
                  <a:lnTo>
                    <a:pt x="121" y="61"/>
                  </a:lnTo>
                  <a:lnTo>
                    <a:pt x="114" y="74"/>
                  </a:lnTo>
                  <a:lnTo>
                    <a:pt x="108" y="88"/>
                  </a:lnTo>
                  <a:lnTo>
                    <a:pt x="103" y="102"/>
                  </a:lnTo>
                  <a:lnTo>
                    <a:pt x="101" y="118"/>
                  </a:lnTo>
                  <a:lnTo>
                    <a:pt x="100" y="133"/>
                  </a:lnTo>
                  <a:lnTo>
                    <a:pt x="100" y="140"/>
                  </a:lnTo>
                  <a:lnTo>
                    <a:pt x="138" y="140"/>
                  </a:lnTo>
                  <a:lnTo>
                    <a:pt x="138" y="172"/>
                  </a:lnTo>
                  <a:lnTo>
                    <a:pt x="100" y="172"/>
                  </a:lnTo>
                  <a:lnTo>
                    <a:pt x="100" y="207"/>
                  </a:lnTo>
                  <a:lnTo>
                    <a:pt x="138" y="207"/>
                  </a:lnTo>
                  <a:lnTo>
                    <a:pt x="138" y="240"/>
                  </a:lnTo>
                  <a:lnTo>
                    <a:pt x="100" y="240"/>
                  </a:lnTo>
                  <a:lnTo>
                    <a:pt x="100" y="275"/>
                  </a:lnTo>
                  <a:lnTo>
                    <a:pt x="138" y="275"/>
                  </a:lnTo>
                  <a:lnTo>
                    <a:pt x="138" y="307"/>
                  </a:lnTo>
                  <a:lnTo>
                    <a:pt x="100" y="307"/>
                  </a:lnTo>
                  <a:lnTo>
                    <a:pt x="101" y="320"/>
                  </a:lnTo>
                  <a:lnTo>
                    <a:pt x="103" y="332"/>
                  </a:lnTo>
                  <a:lnTo>
                    <a:pt x="107" y="344"/>
                  </a:lnTo>
                  <a:lnTo>
                    <a:pt x="111" y="356"/>
                  </a:lnTo>
                  <a:lnTo>
                    <a:pt x="117" y="368"/>
                  </a:lnTo>
                  <a:lnTo>
                    <a:pt x="124" y="378"/>
                  </a:lnTo>
                  <a:lnTo>
                    <a:pt x="131" y="388"/>
                  </a:lnTo>
                  <a:lnTo>
                    <a:pt x="141" y="397"/>
                  </a:lnTo>
                  <a:lnTo>
                    <a:pt x="150" y="405"/>
                  </a:lnTo>
                  <a:lnTo>
                    <a:pt x="160" y="413"/>
                  </a:lnTo>
                  <a:lnTo>
                    <a:pt x="171" y="419"/>
                  </a:lnTo>
                  <a:lnTo>
                    <a:pt x="182" y="425"/>
                  </a:lnTo>
                  <a:lnTo>
                    <a:pt x="195" y="429"/>
                  </a:lnTo>
                  <a:lnTo>
                    <a:pt x="206" y="432"/>
                  </a:lnTo>
                  <a:lnTo>
                    <a:pt x="219" y="435"/>
                  </a:lnTo>
                  <a:lnTo>
                    <a:pt x="233" y="435"/>
                  </a:lnTo>
                  <a:lnTo>
                    <a:pt x="233" y="435"/>
                  </a:lnTo>
                  <a:lnTo>
                    <a:pt x="246" y="435"/>
                  </a:lnTo>
                  <a:lnTo>
                    <a:pt x="259" y="432"/>
                  </a:lnTo>
                  <a:lnTo>
                    <a:pt x="272" y="429"/>
                  </a:lnTo>
                  <a:lnTo>
                    <a:pt x="284" y="425"/>
                  </a:lnTo>
                  <a:lnTo>
                    <a:pt x="296" y="419"/>
                  </a:lnTo>
                  <a:lnTo>
                    <a:pt x="306" y="413"/>
                  </a:lnTo>
                  <a:lnTo>
                    <a:pt x="317" y="405"/>
                  </a:lnTo>
                  <a:lnTo>
                    <a:pt x="326" y="397"/>
                  </a:lnTo>
                  <a:lnTo>
                    <a:pt x="334" y="388"/>
                  </a:lnTo>
                  <a:lnTo>
                    <a:pt x="341" y="378"/>
                  </a:lnTo>
                  <a:lnTo>
                    <a:pt x="348" y="368"/>
                  </a:lnTo>
                  <a:lnTo>
                    <a:pt x="354" y="356"/>
                  </a:lnTo>
                  <a:lnTo>
                    <a:pt x="359" y="344"/>
                  </a:lnTo>
                  <a:lnTo>
                    <a:pt x="363" y="332"/>
                  </a:lnTo>
                  <a:lnTo>
                    <a:pt x="365" y="320"/>
                  </a:lnTo>
                  <a:lnTo>
                    <a:pt x="366" y="307"/>
                  </a:lnTo>
                  <a:lnTo>
                    <a:pt x="325" y="307"/>
                  </a:lnTo>
                  <a:lnTo>
                    <a:pt x="325" y="275"/>
                  </a:lnTo>
                  <a:lnTo>
                    <a:pt x="366" y="275"/>
                  </a:lnTo>
                  <a:lnTo>
                    <a:pt x="366" y="240"/>
                  </a:lnTo>
                  <a:lnTo>
                    <a:pt x="325" y="240"/>
                  </a:lnTo>
                  <a:lnTo>
                    <a:pt x="325" y="207"/>
                  </a:lnTo>
                  <a:lnTo>
                    <a:pt x="366" y="207"/>
                  </a:lnTo>
                  <a:lnTo>
                    <a:pt x="366" y="172"/>
                  </a:lnTo>
                  <a:lnTo>
                    <a:pt x="325" y="172"/>
                  </a:lnTo>
                  <a:lnTo>
                    <a:pt x="325" y="140"/>
                  </a:lnTo>
                  <a:lnTo>
                    <a:pt x="366" y="140"/>
                  </a:lnTo>
                  <a:lnTo>
                    <a:pt x="366" y="133"/>
                  </a:lnTo>
                  <a:lnTo>
                    <a:pt x="366" y="118"/>
                  </a:lnTo>
                  <a:lnTo>
                    <a:pt x="363" y="102"/>
                  </a:lnTo>
                  <a:lnTo>
                    <a:pt x="359" y="88"/>
                  </a:lnTo>
                  <a:lnTo>
                    <a:pt x="353" y="74"/>
                  </a:lnTo>
                  <a:lnTo>
                    <a:pt x="346" y="61"/>
                  </a:lnTo>
                  <a:lnTo>
                    <a:pt x="337" y="50"/>
                  </a:lnTo>
                  <a:lnTo>
                    <a:pt x="327" y="39"/>
                  </a:lnTo>
                  <a:lnTo>
                    <a:pt x="317" y="28"/>
                  </a:lnTo>
                  <a:lnTo>
                    <a:pt x="317" y="73"/>
                  </a:lnTo>
                  <a:lnTo>
                    <a:pt x="284" y="73"/>
                  </a:lnTo>
                  <a:lnTo>
                    <a:pt x="284" y="10"/>
                  </a:lnTo>
                  <a:lnTo>
                    <a:pt x="276" y="6"/>
                  </a:lnTo>
                  <a:lnTo>
                    <a:pt x="268" y="4"/>
                  </a:lnTo>
                  <a:lnTo>
                    <a:pt x="258" y="1"/>
                  </a:lnTo>
                  <a:lnTo>
                    <a:pt x="249" y="0"/>
                  </a:lnTo>
                  <a:close/>
                  <a:moveTo>
                    <a:pt x="466" y="161"/>
                  </a:moveTo>
                  <a:lnTo>
                    <a:pt x="466" y="301"/>
                  </a:lnTo>
                  <a:lnTo>
                    <a:pt x="466" y="314"/>
                  </a:lnTo>
                  <a:lnTo>
                    <a:pt x="465" y="325"/>
                  </a:lnTo>
                  <a:lnTo>
                    <a:pt x="464" y="337"/>
                  </a:lnTo>
                  <a:lnTo>
                    <a:pt x="461" y="348"/>
                  </a:lnTo>
                  <a:lnTo>
                    <a:pt x="455" y="370"/>
                  </a:lnTo>
                  <a:lnTo>
                    <a:pt x="447" y="391"/>
                  </a:lnTo>
                  <a:lnTo>
                    <a:pt x="438" y="412"/>
                  </a:lnTo>
                  <a:lnTo>
                    <a:pt x="426" y="431"/>
                  </a:lnTo>
                  <a:lnTo>
                    <a:pt x="413" y="449"/>
                  </a:lnTo>
                  <a:lnTo>
                    <a:pt x="398" y="466"/>
                  </a:lnTo>
                  <a:lnTo>
                    <a:pt x="384" y="479"/>
                  </a:lnTo>
                  <a:lnTo>
                    <a:pt x="368" y="491"/>
                  </a:lnTo>
                  <a:lnTo>
                    <a:pt x="353" y="500"/>
                  </a:lnTo>
                  <a:lnTo>
                    <a:pt x="336" y="510"/>
                  </a:lnTo>
                  <a:lnTo>
                    <a:pt x="318" y="518"/>
                  </a:lnTo>
                  <a:lnTo>
                    <a:pt x="300" y="524"/>
                  </a:lnTo>
                  <a:lnTo>
                    <a:pt x="282" y="530"/>
                  </a:lnTo>
                  <a:lnTo>
                    <a:pt x="262" y="532"/>
                  </a:lnTo>
                  <a:lnTo>
                    <a:pt x="262" y="579"/>
                  </a:lnTo>
                  <a:lnTo>
                    <a:pt x="380" y="579"/>
                  </a:lnTo>
                  <a:lnTo>
                    <a:pt x="380" y="636"/>
                  </a:lnTo>
                  <a:lnTo>
                    <a:pt x="96" y="636"/>
                  </a:lnTo>
                  <a:lnTo>
                    <a:pt x="96" y="579"/>
                  </a:lnTo>
                  <a:lnTo>
                    <a:pt x="201" y="579"/>
                  </a:lnTo>
                  <a:lnTo>
                    <a:pt x="201" y="532"/>
                  </a:lnTo>
                  <a:lnTo>
                    <a:pt x="182" y="528"/>
                  </a:lnTo>
                  <a:lnTo>
                    <a:pt x="164" y="524"/>
                  </a:lnTo>
                  <a:lnTo>
                    <a:pt x="145" y="517"/>
                  </a:lnTo>
                  <a:lnTo>
                    <a:pt x="129" y="510"/>
                  </a:lnTo>
                  <a:lnTo>
                    <a:pt x="113" y="500"/>
                  </a:lnTo>
                  <a:lnTo>
                    <a:pt x="97" y="490"/>
                  </a:lnTo>
                  <a:lnTo>
                    <a:pt x="82" y="478"/>
                  </a:lnTo>
                  <a:lnTo>
                    <a:pt x="68" y="466"/>
                  </a:lnTo>
                  <a:lnTo>
                    <a:pt x="54" y="449"/>
                  </a:lnTo>
                  <a:lnTo>
                    <a:pt x="40" y="431"/>
                  </a:lnTo>
                  <a:lnTo>
                    <a:pt x="28" y="412"/>
                  </a:lnTo>
                  <a:lnTo>
                    <a:pt x="19" y="391"/>
                  </a:lnTo>
                  <a:lnTo>
                    <a:pt x="10" y="370"/>
                  </a:lnTo>
                  <a:lnTo>
                    <a:pt x="5" y="348"/>
                  </a:lnTo>
                  <a:lnTo>
                    <a:pt x="3" y="337"/>
                  </a:lnTo>
                  <a:lnTo>
                    <a:pt x="1" y="325"/>
                  </a:lnTo>
                  <a:lnTo>
                    <a:pt x="0" y="314"/>
                  </a:lnTo>
                  <a:lnTo>
                    <a:pt x="0" y="301"/>
                  </a:lnTo>
                  <a:lnTo>
                    <a:pt x="0" y="161"/>
                  </a:lnTo>
                  <a:lnTo>
                    <a:pt x="59" y="161"/>
                  </a:lnTo>
                  <a:lnTo>
                    <a:pt x="59" y="301"/>
                  </a:lnTo>
                  <a:lnTo>
                    <a:pt x="60" y="320"/>
                  </a:lnTo>
                  <a:lnTo>
                    <a:pt x="62" y="336"/>
                  </a:lnTo>
                  <a:lnTo>
                    <a:pt x="67" y="352"/>
                  </a:lnTo>
                  <a:lnTo>
                    <a:pt x="73" y="369"/>
                  </a:lnTo>
                  <a:lnTo>
                    <a:pt x="80" y="384"/>
                  </a:lnTo>
                  <a:lnTo>
                    <a:pt x="88" y="398"/>
                  </a:lnTo>
                  <a:lnTo>
                    <a:pt x="98" y="412"/>
                  </a:lnTo>
                  <a:lnTo>
                    <a:pt x="110" y="424"/>
                  </a:lnTo>
                  <a:lnTo>
                    <a:pt x="122" y="436"/>
                  </a:lnTo>
                  <a:lnTo>
                    <a:pt x="136" y="446"/>
                  </a:lnTo>
                  <a:lnTo>
                    <a:pt x="150" y="455"/>
                  </a:lnTo>
                  <a:lnTo>
                    <a:pt x="165" y="462"/>
                  </a:lnTo>
                  <a:lnTo>
                    <a:pt x="182" y="467"/>
                  </a:lnTo>
                  <a:lnTo>
                    <a:pt x="198" y="472"/>
                  </a:lnTo>
                  <a:lnTo>
                    <a:pt x="215" y="474"/>
                  </a:lnTo>
                  <a:lnTo>
                    <a:pt x="233" y="476"/>
                  </a:lnTo>
                  <a:lnTo>
                    <a:pt x="251" y="474"/>
                  </a:lnTo>
                  <a:lnTo>
                    <a:pt x="268" y="472"/>
                  </a:lnTo>
                  <a:lnTo>
                    <a:pt x="285" y="467"/>
                  </a:lnTo>
                  <a:lnTo>
                    <a:pt x="300" y="462"/>
                  </a:lnTo>
                  <a:lnTo>
                    <a:pt x="316" y="455"/>
                  </a:lnTo>
                  <a:lnTo>
                    <a:pt x="331" y="446"/>
                  </a:lnTo>
                  <a:lnTo>
                    <a:pt x="344" y="436"/>
                  </a:lnTo>
                  <a:lnTo>
                    <a:pt x="357" y="424"/>
                  </a:lnTo>
                  <a:lnTo>
                    <a:pt x="367" y="412"/>
                  </a:lnTo>
                  <a:lnTo>
                    <a:pt x="378" y="398"/>
                  </a:lnTo>
                  <a:lnTo>
                    <a:pt x="386" y="384"/>
                  </a:lnTo>
                  <a:lnTo>
                    <a:pt x="393" y="369"/>
                  </a:lnTo>
                  <a:lnTo>
                    <a:pt x="400" y="352"/>
                  </a:lnTo>
                  <a:lnTo>
                    <a:pt x="404" y="336"/>
                  </a:lnTo>
                  <a:lnTo>
                    <a:pt x="406" y="320"/>
                  </a:lnTo>
                  <a:lnTo>
                    <a:pt x="407" y="301"/>
                  </a:lnTo>
                  <a:lnTo>
                    <a:pt x="407" y="161"/>
                  </a:lnTo>
                  <a:lnTo>
                    <a:pt x="466" y="161"/>
                  </a:lnTo>
                  <a:close/>
                </a:path>
              </a:pathLst>
            </a:custGeom>
            <a:solidFill>
              <a:schemeClr val="bg1"/>
            </a:solidFill>
            <a:ln>
              <a:noFill/>
            </a:ln>
          </p:spPr>
          <p:txBody>
            <a:bodyPr vert="horz" wrap="square" lIns="91419" tIns="45709" rIns="91419" bIns="45709"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80808"/>
                </a:solidFill>
                <a:effectLst/>
                <a:uLnTx/>
                <a:uFillTx/>
                <a:latin typeface="思源黑体 CN Light" panose="020B0300000000000000" pitchFamily="34" charset="-122"/>
                <a:ea typeface="宋体" panose="02010600030101010101" pitchFamily="2" charset="-122"/>
                <a:cs typeface="+mn-cs"/>
              </a:endParaRPr>
            </a:p>
          </p:txBody>
        </p:sp>
        <p:sp>
          <p:nvSpPr>
            <p:cNvPr id="23" name="Freeform 85"/>
            <p:cNvSpPr>
              <a:spLocks noEditPoints="1"/>
            </p:cNvSpPr>
            <p:nvPr/>
          </p:nvSpPr>
          <p:spPr bwMode="auto">
            <a:xfrm>
              <a:off x="6961991" y="3122477"/>
              <a:ext cx="320167" cy="246795"/>
            </a:xfrm>
            <a:custGeom>
              <a:avLst/>
              <a:gdLst>
                <a:gd name="T0" fmla="*/ 423 w 578"/>
                <a:gd name="T1" fmla="*/ 114 h 446"/>
                <a:gd name="T2" fmla="*/ 473 w 578"/>
                <a:gd name="T3" fmla="*/ 99 h 446"/>
                <a:gd name="T4" fmla="*/ 357 w 578"/>
                <a:gd name="T5" fmla="*/ 113 h 446"/>
                <a:gd name="T6" fmla="*/ 402 w 578"/>
                <a:gd name="T7" fmla="*/ 80 h 446"/>
                <a:gd name="T8" fmla="*/ 488 w 578"/>
                <a:gd name="T9" fmla="*/ 65 h 446"/>
                <a:gd name="T10" fmla="*/ 379 w 578"/>
                <a:gd name="T11" fmla="*/ 71 h 446"/>
                <a:gd name="T12" fmla="*/ 350 w 578"/>
                <a:gd name="T13" fmla="*/ 164 h 446"/>
                <a:gd name="T14" fmla="*/ 409 w 578"/>
                <a:gd name="T15" fmla="*/ 153 h 446"/>
                <a:gd name="T16" fmla="*/ 488 w 578"/>
                <a:gd name="T17" fmla="*/ 139 h 446"/>
                <a:gd name="T18" fmla="*/ 379 w 578"/>
                <a:gd name="T19" fmla="*/ 144 h 446"/>
                <a:gd name="T20" fmla="*/ 197 w 578"/>
                <a:gd name="T21" fmla="*/ 121 h 446"/>
                <a:gd name="T22" fmla="*/ 82 w 578"/>
                <a:gd name="T23" fmla="*/ 115 h 446"/>
                <a:gd name="T24" fmla="*/ 176 w 578"/>
                <a:gd name="T25" fmla="*/ 105 h 446"/>
                <a:gd name="T26" fmla="*/ 245 w 578"/>
                <a:gd name="T27" fmla="*/ 168 h 446"/>
                <a:gd name="T28" fmla="*/ 114 w 578"/>
                <a:gd name="T29" fmla="*/ 148 h 446"/>
                <a:gd name="T30" fmla="*/ 134 w 578"/>
                <a:gd name="T31" fmla="*/ 136 h 446"/>
                <a:gd name="T32" fmla="*/ 245 w 578"/>
                <a:gd name="T33" fmla="*/ 155 h 446"/>
                <a:gd name="T34" fmla="*/ 152 w 578"/>
                <a:gd name="T35" fmla="*/ 267 h 446"/>
                <a:gd name="T36" fmla="*/ 98 w 578"/>
                <a:gd name="T37" fmla="*/ 251 h 446"/>
                <a:gd name="T38" fmla="*/ 222 w 578"/>
                <a:gd name="T39" fmla="*/ 265 h 446"/>
                <a:gd name="T40" fmla="*/ 197 w 578"/>
                <a:gd name="T41" fmla="*/ 308 h 446"/>
                <a:gd name="T42" fmla="*/ 82 w 578"/>
                <a:gd name="T43" fmla="*/ 302 h 446"/>
                <a:gd name="T44" fmla="*/ 176 w 578"/>
                <a:gd name="T45" fmla="*/ 291 h 446"/>
                <a:gd name="T46" fmla="*/ 245 w 578"/>
                <a:gd name="T47" fmla="*/ 94 h 446"/>
                <a:gd name="T48" fmla="*/ 114 w 578"/>
                <a:gd name="T49" fmla="*/ 74 h 446"/>
                <a:gd name="T50" fmla="*/ 134 w 578"/>
                <a:gd name="T51" fmla="*/ 61 h 446"/>
                <a:gd name="T52" fmla="*/ 245 w 578"/>
                <a:gd name="T53" fmla="*/ 81 h 446"/>
                <a:gd name="T54" fmla="*/ 542 w 578"/>
                <a:gd name="T55" fmla="*/ 417 h 446"/>
                <a:gd name="T56" fmla="*/ 539 w 578"/>
                <a:gd name="T57" fmla="*/ 343 h 446"/>
                <a:gd name="T58" fmla="*/ 526 w 578"/>
                <a:gd name="T59" fmla="*/ 247 h 446"/>
                <a:gd name="T60" fmla="*/ 484 w 578"/>
                <a:gd name="T61" fmla="*/ 24 h 446"/>
                <a:gd name="T62" fmla="*/ 338 w 578"/>
                <a:gd name="T63" fmla="*/ 41 h 446"/>
                <a:gd name="T64" fmla="*/ 356 w 578"/>
                <a:gd name="T65" fmla="*/ 359 h 446"/>
                <a:gd name="T66" fmla="*/ 365 w 578"/>
                <a:gd name="T67" fmla="*/ 419 h 446"/>
                <a:gd name="T68" fmla="*/ 290 w 578"/>
                <a:gd name="T69" fmla="*/ 446 h 446"/>
                <a:gd name="T70" fmla="*/ 132 w 578"/>
                <a:gd name="T71" fmla="*/ 411 h 446"/>
                <a:gd name="T72" fmla="*/ 0 w 578"/>
                <a:gd name="T73" fmla="*/ 59 h 446"/>
                <a:gd name="T74" fmla="*/ 69 w 578"/>
                <a:gd name="T75" fmla="*/ 5 h 446"/>
                <a:gd name="T76" fmla="*/ 154 w 578"/>
                <a:gd name="T77" fmla="*/ 4 h 446"/>
                <a:gd name="T78" fmla="*/ 295 w 578"/>
                <a:gd name="T79" fmla="*/ 28 h 446"/>
                <a:gd name="T80" fmla="*/ 451 w 578"/>
                <a:gd name="T81" fmla="*/ 0 h 446"/>
                <a:gd name="T82" fmla="*/ 529 w 578"/>
                <a:gd name="T83" fmla="*/ 12 h 446"/>
                <a:gd name="T84" fmla="*/ 440 w 578"/>
                <a:gd name="T85" fmla="*/ 224 h 446"/>
                <a:gd name="T86" fmla="*/ 411 w 578"/>
                <a:gd name="T87" fmla="*/ 248 h 446"/>
                <a:gd name="T88" fmla="*/ 386 w 578"/>
                <a:gd name="T89" fmla="*/ 288 h 446"/>
                <a:gd name="T90" fmla="*/ 371 w 578"/>
                <a:gd name="T91" fmla="*/ 306 h 446"/>
                <a:gd name="T92" fmla="*/ 403 w 578"/>
                <a:gd name="T93" fmla="*/ 419 h 446"/>
                <a:gd name="T94" fmla="*/ 504 w 578"/>
                <a:gd name="T95" fmla="*/ 421 h 446"/>
                <a:gd name="T96" fmla="*/ 510 w 578"/>
                <a:gd name="T97" fmla="*/ 265 h 446"/>
                <a:gd name="T98" fmla="*/ 492 w 578"/>
                <a:gd name="T99" fmla="*/ 257 h 446"/>
                <a:gd name="T100" fmla="*/ 467 w 578"/>
                <a:gd name="T101" fmla="*/ 245 h 446"/>
                <a:gd name="T102" fmla="*/ 444 w 578"/>
                <a:gd name="T103" fmla="*/ 268 h 446"/>
                <a:gd name="T104" fmla="*/ 127 w 578"/>
                <a:gd name="T105" fmla="*/ 22 h 446"/>
                <a:gd name="T106" fmla="*/ 61 w 578"/>
                <a:gd name="T107" fmla="*/ 351 h 446"/>
                <a:gd name="T108" fmla="*/ 208 w 578"/>
                <a:gd name="T109" fmla="*/ 357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8" h="446">
                  <a:moveTo>
                    <a:pt x="335" y="117"/>
                  </a:moveTo>
                  <a:lnTo>
                    <a:pt x="335" y="132"/>
                  </a:lnTo>
                  <a:lnTo>
                    <a:pt x="358" y="126"/>
                  </a:lnTo>
                  <a:lnTo>
                    <a:pt x="380" y="121"/>
                  </a:lnTo>
                  <a:lnTo>
                    <a:pt x="402" y="117"/>
                  </a:lnTo>
                  <a:lnTo>
                    <a:pt x="423" y="114"/>
                  </a:lnTo>
                  <a:lnTo>
                    <a:pt x="441" y="112"/>
                  </a:lnTo>
                  <a:lnTo>
                    <a:pt x="459" y="112"/>
                  </a:lnTo>
                  <a:lnTo>
                    <a:pt x="474" y="112"/>
                  </a:lnTo>
                  <a:lnTo>
                    <a:pt x="488" y="115"/>
                  </a:lnTo>
                  <a:lnTo>
                    <a:pt x="488" y="101"/>
                  </a:lnTo>
                  <a:lnTo>
                    <a:pt x="473" y="99"/>
                  </a:lnTo>
                  <a:lnTo>
                    <a:pt x="458" y="99"/>
                  </a:lnTo>
                  <a:lnTo>
                    <a:pt x="439" y="99"/>
                  </a:lnTo>
                  <a:lnTo>
                    <a:pt x="420" y="101"/>
                  </a:lnTo>
                  <a:lnTo>
                    <a:pt x="400" y="105"/>
                  </a:lnTo>
                  <a:lnTo>
                    <a:pt x="379" y="108"/>
                  </a:lnTo>
                  <a:lnTo>
                    <a:pt x="357" y="113"/>
                  </a:lnTo>
                  <a:lnTo>
                    <a:pt x="335" y="117"/>
                  </a:lnTo>
                  <a:close/>
                  <a:moveTo>
                    <a:pt x="335" y="81"/>
                  </a:moveTo>
                  <a:lnTo>
                    <a:pt x="335" y="94"/>
                  </a:lnTo>
                  <a:lnTo>
                    <a:pt x="358" y="89"/>
                  </a:lnTo>
                  <a:lnTo>
                    <a:pt x="380" y="83"/>
                  </a:lnTo>
                  <a:lnTo>
                    <a:pt x="402" y="80"/>
                  </a:lnTo>
                  <a:lnTo>
                    <a:pt x="423" y="76"/>
                  </a:lnTo>
                  <a:lnTo>
                    <a:pt x="441" y="74"/>
                  </a:lnTo>
                  <a:lnTo>
                    <a:pt x="459" y="74"/>
                  </a:lnTo>
                  <a:lnTo>
                    <a:pt x="474" y="75"/>
                  </a:lnTo>
                  <a:lnTo>
                    <a:pt x="488" y="78"/>
                  </a:lnTo>
                  <a:lnTo>
                    <a:pt x="488" y="65"/>
                  </a:lnTo>
                  <a:lnTo>
                    <a:pt x="473" y="61"/>
                  </a:lnTo>
                  <a:lnTo>
                    <a:pt x="458" y="61"/>
                  </a:lnTo>
                  <a:lnTo>
                    <a:pt x="439" y="61"/>
                  </a:lnTo>
                  <a:lnTo>
                    <a:pt x="420" y="63"/>
                  </a:lnTo>
                  <a:lnTo>
                    <a:pt x="400" y="67"/>
                  </a:lnTo>
                  <a:lnTo>
                    <a:pt x="379" y="71"/>
                  </a:lnTo>
                  <a:lnTo>
                    <a:pt x="357" y="75"/>
                  </a:lnTo>
                  <a:lnTo>
                    <a:pt x="335" y="81"/>
                  </a:lnTo>
                  <a:lnTo>
                    <a:pt x="335" y="81"/>
                  </a:lnTo>
                  <a:close/>
                  <a:moveTo>
                    <a:pt x="335" y="155"/>
                  </a:moveTo>
                  <a:lnTo>
                    <a:pt x="335" y="168"/>
                  </a:lnTo>
                  <a:lnTo>
                    <a:pt x="350" y="164"/>
                  </a:lnTo>
                  <a:lnTo>
                    <a:pt x="364" y="162"/>
                  </a:lnTo>
                  <a:lnTo>
                    <a:pt x="378" y="159"/>
                  </a:lnTo>
                  <a:lnTo>
                    <a:pt x="392" y="156"/>
                  </a:lnTo>
                  <a:lnTo>
                    <a:pt x="392" y="155"/>
                  </a:lnTo>
                  <a:lnTo>
                    <a:pt x="393" y="155"/>
                  </a:lnTo>
                  <a:lnTo>
                    <a:pt x="409" y="153"/>
                  </a:lnTo>
                  <a:lnTo>
                    <a:pt x="423" y="150"/>
                  </a:lnTo>
                  <a:lnTo>
                    <a:pt x="441" y="149"/>
                  </a:lnTo>
                  <a:lnTo>
                    <a:pt x="459" y="148"/>
                  </a:lnTo>
                  <a:lnTo>
                    <a:pt x="474" y="149"/>
                  </a:lnTo>
                  <a:lnTo>
                    <a:pt x="488" y="152"/>
                  </a:lnTo>
                  <a:lnTo>
                    <a:pt x="488" y="139"/>
                  </a:lnTo>
                  <a:lnTo>
                    <a:pt x="473" y="136"/>
                  </a:lnTo>
                  <a:lnTo>
                    <a:pt x="458" y="135"/>
                  </a:lnTo>
                  <a:lnTo>
                    <a:pt x="439" y="136"/>
                  </a:lnTo>
                  <a:lnTo>
                    <a:pt x="420" y="137"/>
                  </a:lnTo>
                  <a:lnTo>
                    <a:pt x="400" y="141"/>
                  </a:lnTo>
                  <a:lnTo>
                    <a:pt x="379" y="144"/>
                  </a:lnTo>
                  <a:lnTo>
                    <a:pt x="357" y="149"/>
                  </a:lnTo>
                  <a:lnTo>
                    <a:pt x="335" y="155"/>
                  </a:lnTo>
                  <a:close/>
                  <a:moveTo>
                    <a:pt x="245" y="119"/>
                  </a:moveTo>
                  <a:lnTo>
                    <a:pt x="245" y="132"/>
                  </a:lnTo>
                  <a:lnTo>
                    <a:pt x="222" y="126"/>
                  </a:lnTo>
                  <a:lnTo>
                    <a:pt x="197" y="121"/>
                  </a:lnTo>
                  <a:lnTo>
                    <a:pt x="174" y="117"/>
                  </a:lnTo>
                  <a:lnTo>
                    <a:pt x="152" y="114"/>
                  </a:lnTo>
                  <a:lnTo>
                    <a:pt x="132" y="112"/>
                  </a:lnTo>
                  <a:lnTo>
                    <a:pt x="114" y="112"/>
                  </a:lnTo>
                  <a:lnTo>
                    <a:pt x="96" y="112"/>
                  </a:lnTo>
                  <a:lnTo>
                    <a:pt x="82" y="115"/>
                  </a:lnTo>
                  <a:lnTo>
                    <a:pt x="82" y="101"/>
                  </a:lnTo>
                  <a:lnTo>
                    <a:pt x="98" y="99"/>
                  </a:lnTo>
                  <a:lnTo>
                    <a:pt x="115" y="99"/>
                  </a:lnTo>
                  <a:lnTo>
                    <a:pt x="134" y="99"/>
                  </a:lnTo>
                  <a:lnTo>
                    <a:pt x="154" y="101"/>
                  </a:lnTo>
                  <a:lnTo>
                    <a:pt x="176" y="105"/>
                  </a:lnTo>
                  <a:lnTo>
                    <a:pt x="198" y="108"/>
                  </a:lnTo>
                  <a:lnTo>
                    <a:pt x="222" y="113"/>
                  </a:lnTo>
                  <a:lnTo>
                    <a:pt x="245" y="119"/>
                  </a:lnTo>
                  <a:lnTo>
                    <a:pt x="245" y="119"/>
                  </a:lnTo>
                  <a:close/>
                  <a:moveTo>
                    <a:pt x="245" y="155"/>
                  </a:moveTo>
                  <a:lnTo>
                    <a:pt x="245" y="168"/>
                  </a:lnTo>
                  <a:lnTo>
                    <a:pt x="222" y="163"/>
                  </a:lnTo>
                  <a:lnTo>
                    <a:pt x="197" y="159"/>
                  </a:lnTo>
                  <a:lnTo>
                    <a:pt x="174" y="154"/>
                  </a:lnTo>
                  <a:lnTo>
                    <a:pt x="152" y="150"/>
                  </a:lnTo>
                  <a:lnTo>
                    <a:pt x="132" y="149"/>
                  </a:lnTo>
                  <a:lnTo>
                    <a:pt x="114" y="148"/>
                  </a:lnTo>
                  <a:lnTo>
                    <a:pt x="96" y="149"/>
                  </a:lnTo>
                  <a:lnTo>
                    <a:pt x="82" y="152"/>
                  </a:lnTo>
                  <a:lnTo>
                    <a:pt x="82" y="139"/>
                  </a:lnTo>
                  <a:lnTo>
                    <a:pt x="98" y="136"/>
                  </a:lnTo>
                  <a:lnTo>
                    <a:pt x="115" y="135"/>
                  </a:lnTo>
                  <a:lnTo>
                    <a:pt x="134" y="136"/>
                  </a:lnTo>
                  <a:lnTo>
                    <a:pt x="154" y="137"/>
                  </a:lnTo>
                  <a:lnTo>
                    <a:pt x="176" y="141"/>
                  </a:lnTo>
                  <a:lnTo>
                    <a:pt x="198" y="146"/>
                  </a:lnTo>
                  <a:lnTo>
                    <a:pt x="222" y="150"/>
                  </a:lnTo>
                  <a:lnTo>
                    <a:pt x="245" y="155"/>
                  </a:lnTo>
                  <a:lnTo>
                    <a:pt x="245" y="155"/>
                  </a:lnTo>
                  <a:close/>
                  <a:moveTo>
                    <a:pt x="245" y="271"/>
                  </a:moveTo>
                  <a:lnTo>
                    <a:pt x="245" y="284"/>
                  </a:lnTo>
                  <a:lnTo>
                    <a:pt x="222" y="279"/>
                  </a:lnTo>
                  <a:lnTo>
                    <a:pt x="197" y="275"/>
                  </a:lnTo>
                  <a:lnTo>
                    <a:pt x="174" y="270"/>
                  </a:lnTo>
                  <a:lnTo>
                    <a:pt x="152" y="267"/>
                  </a:lnTo>
                  <a:lnTo>
                    <a:pt x="132" y="265"/>
                  </a:lnTo>
                  <a:lnTo>
                    <a:pt x="114" y="264"/>
                  </a:lnTo>
                  <a:lnTo>
                    <a:pt x="96" y="265"/>
                  </a:lnTo>
                  <a:lnTo>
                    <a:pt x="82" y="268"/>
                  </a:lnTo>
                  <a:lnTo>
                    <a:pt x="82" y="255"/>
                  </a:lnTo>
                  <a:lnTo>
                    <a:pt x="98" y="251"/>
                  </a:lnTo>
                  <a:lnTo>
                    <a:pt x="115" y="251"/>
                  </a:lnTo>
                  <a:lnTo>
                    <a:pt x="134" y="251"/>
                  </a:lnTo>
                  <a:lnTo>
                    <a:pt x="154" y="254"/>
                  </a:lnTo>
                  <a:lnTo>
                    <a:pt x="176" y="257"/>
                  </a:lnTo>
                  <a:lnTo>
                    <a:pt x="198" y="261"/>
                  </a:lnTo>
                  <a:lnTo>
                    <a:pt x="222" y="265"/>
                  </a:lnTo>
                  <a:lnTo>
                    <a:pt x="245" y="271"/>
                  </a:lnTo>
                  <a:lnTo>
                    <a:pt x="245" y="271"/>
                  </a:lnTo>
                  <a:close/>
                  <a:moveTo>
                    <a:pt x="245" y="305"/>
                  </a:moveTo>
                  <a:lnTo>
                    <a:pt x="245" y="318"/>
                  </a:lnTo>
                  <a:lnTo>
                    <a:pt x="222" y="314"/>
                  </a:lnTo>
                  <a:lnTo>
                    <a:pt x="197" y="308"/>
                  </a:lnTo>
                  <a:lnTo>
                    <a:pt x="174" y="304"/>
                  </a:lnTo>
                  <a:lnTo>
                    <a:pt x="152" y="301"/>
                  </a:lnTo>
                  <a:lnTo>
                    <a:pt x="132" y="298"/>
                  </a:lnTo>
                  <a:lnTo>
                    <a:pt x="114" y="298"/>
                  </a:lnTo>
                  <a:lnTo>
                    <a:pt x="96" y="299"/>
                  </a:lnTo>
                  <a:lnTo>
                    <a:pt x="82" y="302"/>
                  </a:lnTo>
                  <a:lnTo>
                    <a:pt x="82" y="288"/>
                  </a:lnTo>
                  <a:lnTo>
                    <a:pt x="98" y="285"/>
                  </a:lnTo>
                  <a:lnTo>
                    <a:pt x="115" y="285"/>
                  </a:lnTo>
                  <a:lnTo>
                    <a:pt x="134" y="285"/>
                  </a:lnTo>
                  <a:lnTo>
                    <a:pt x="154" y="288"/>
                  </a:lnTo>
                  <a:lnTo>
                    <a:pt x="176" y="291"/>
                  </a:lnTo>
                  <a:lnTo>
                    <a:pt x="198" y="295"/>
                  </a:lnTo>
                  <a:lnTo>
                    <a:pt x="222" y="299"/>
                  </a:lnTo>
                  <a:lnTo>
                    <a:pt x="245" y="305"/>
                  </a:lnTo>
                  <a:lnTo>
                    <a:pt x="245" y="305"/>
                  </a:lnTo>
                  <a:close/>
                  <a:moveTo>
                    <a:pt x="245" y="81"/>
                  </a:moveTo>
                  <a:lnTo>
                    <a:pt x="245" y="94"/>
                  </a:lnTo>
                  <a:lnTo>
                    <a:pt x="222" y="89"/>
                  </a:lnTo>
                  <a:lnTo>
                    <a:pt x="197" y="83"/>
                  </a:lnTo>
                  <a:lnTo>
                    <a:pt x="174" y="80"/>
                  </a:lnTo>
                  <a:lnTo>
                    <a:pt x="152" y="76"/>
                  </a:lnTo>
                  <a:lnTo>
                    <a:pt x="132" y="74"/>
                  </a:lnTo>
                  <a:lnTo>
                    <a:pt x="114" y="74"/>
                  </a:lnTo>
                  <a:lnTo>
                    <a:pt x="96" y="75"/>
                  </a:lnTo>
                  <a:lnTo>
                    <a:pt x="82" y="78"/>
                  </a:lnTo>
                  <a:lnTo>
                    <a:pt x="82" y="63"/>
                  </a:lnTo>
                  <a:lnTo>
                    <a:pt x="98" y="61"/>
                  </a:lnTo>
                  <a:lnTo>
                    <a:pt x="115" y="61"/>
                  </a:lnTo>
                  <a:lnTo>
                    <a:pt x="134" y="61"/>
                  </a:lnTo>
                  <a:lnTo>
                    <a:pt x="154" y="63"/>
                  </a:lnTo>
                  <a:lnTo>
                    <a:pt x="176" y="67"/>
                  </a:lnTo>
                  <a:lnTo>
                    <a:pt x="198" y="71"/>
                  </a:lnTo>
                  <a:lnTo>
                    <a:pt x="222" y="75"/>
                  </a:lnTo>
                  <a:lnTo>
                    <a:pt x="245" y="81"/>
                  </a:lnTo>
                  <a:lnTo>
                    <a:pt x="245" y="81"/>
                  </a:lnTo>
                  <a:close/>
                  <a:moveTo>
                    <a:pt x="537" y="51"/>
                  </a:moveTo>
                  <a:lnTo>
                    <a:pt x="578" y="59"/>
                  </a:lnTo>
                  <a:lnTo>
                    <a:pt x="578" y="423"/>
                  </a:lnTo>
                  <a:lnTo>
                    <a:pt x="566" y="421"/>
                  </a:lnTo>
                  <a:lnTo>
                    <a:pt x="554" y="419"/>
                  </a:lnTo>
                  <a:lnTo>
                    <a:pt x="542" y="417"/>
                  </a:lnTo>
                  <a:lnTo>
                    <a:pt x="529" y="416"/>
                  </a:lnTo>
                  <a:lnTo>
                    <a:pt x="529" y="414"/>
                  </a:lnTo>
                  <a:lnTo>
                    <a:pt x="532" y="397"/>
                  </a:lnTo>
                  <a:lnTo>
                    <a:pt x="534" y="379"/>
                  </a:lnTo>
                  <a:lnTo>
                    <a:pt x="537" y="360"/>
                  </a:lnTo>
                  <a:lnTo>
                    <a:pt x="539" y="343"/>
                  </a:lnTo>
                  <a:lnTo>
                    <a:pt x="540" y="324"/>
                  </a:lnTo>
                  <a:lnTo>
                    <a:pt x="541" y="305"/>
                  </a:lnTo>
                  <a:lnTo>
                    <a:pt x="542" y="287"/>
                  </a:lnTo>
                  <a:lnTo>
                    <a:pt x="542" y="268"/>
                  </a:lnTo>
                  <a:lnTo>
                    <a:pt x="542" y="250"/>
                  </a:lnTo>
                  <a:lnTo>
                    <a:pt x="526" y="247"/>
                  </a:lnTo>
                  <a:lnTo>
                    <a:pt x="520" y="245"/>
                  </a:lnTo>
                  <a:lnTo>
                    <a:pt x="514" y="243"/>
                  </a:lnTo>
                  <a:lnTo>
                    <a:pt x="514" y="29"/>
                  </a:lnTo>
                  <a:lnTo>
                    <a:pt x="505" y="26"/>
                  </a:lnTo>
                  <a:lnTo>
                    <a:pt x="494" y="25"/>
                  </a:lnTo>
                  <a:lnTo>
                    <a:pt x="484" y="24"/>
                  </a:lnTo>
                  <a:lnTo>
                    <a:pt x="472" y="22"/>
                  </a:lnTo>
                  <a:lnTo>
                    <a:pt x="449" y="22"/>
                  </a:lnTo>
                  <a:lnTo>
                    <a:pt x="424" y="25"/>
                  </a:lnTo>
                  <a:lnTo>
                    <a:pt x="396" y="28"/>
                  </a:lnTo>
                  <a:lnTo>
                    <a:pt x="368" y="34"/>
                  </a:lnTo>
                  <a:lnTo>
                    <a:pt x="338" y="41"/>
                  </a:lnTo>
                  <a:lnTo>
                    <a:pt x="308" y="48"/>
                  </a:lnTo>
                  <a:lnTo>
                    <a:pt x="308" y="369"/>
                  </a:lnTo>
                  <a:lnTo>
                    <a:pt x="318" y="366"/>
                  </a:lnTo>
                  <a:lnTo>
                    <a:pt x="331" y="364"/>
                  </a:lnTo>
                  <a:lnTo>
                    <a:pt x="343" y="362"/>
                  </a:lnTo>
                  <a:lnTo>
                    <a:pt x="356" y="359"/>
                  </a:lnTo>
                  <a:lnTo>
                    <a:pt x="369" y="357"/>
                  </a:lnTo>
                  <a:lnTo>
                    <a:pt x="369" y="358"/>
                  </a:lnTo>
                  <a:lnTo>
                    <a:pt x="373" y="409"/>
                  </a:lnTo>
                  <a:lnTo>
                    <a:pt x="376" y="412"/>
                  </a:lnTo>
                  <a:lnTo>
                    <a:pt x="378" y="417"/>
                  </a:lnTo>
                  <a:lnTo>
                    <a:pt x="365" y="419"/>
                  </a:lnTo>
                  <a:lnTo>
                    <a:pt x="351" y="421"/>
                  </a:lnTo>
                  <a:lnTo>
                    <a:pt x="337" y="424"/>
                  </a:lnTo>
                  <a:lnTo>
                    <a:pt x="322" y="426"/>
                  </a:lnTo>
                  <a:lnTo>
                    <a:pt x="322" y="438"/>
                  </a:lnTo>
                  <a:lnTo>
                    <a:pt x="299" y="444"/>
                  </a:lnTo>
                  <a:lnTo>
                    <a:pt x="290" y="446"/>
                  </a:lnTo>
                  <a:lnTo>
                    <a:pt x="279" y="444"/>
                  </a:lnTo>
                  <a:lnTo>
                    <a:pt x="257" y="438"/>
                  </a:lnTo>
                  <a:lnTo>
                    <a:pt x="257" y="426"/>
                  </a:lnTo>
                  <a:lnTo>
                    <a:pt x="209" y="418"/>
                  </a:lnTo>
                  <a:lnTo>
                    <a:pt x="167" y="413"/>
                  </a:lnTo>
                  <a:lnTo>
                    <a:pt x="132" y="411"/>
                  </a:lnTo>
                  <a:lnTo>
                    <a:pt x="100" y="411"/>
                  </a:lnTo>
                  <a:lnTo>
                    <a:pt x="72" y="413"/>
                  </a:lnTo>
                  <a:lnTo>
                    <a:pt x="47" y="416"/>
                  </a:lnTo>
                  <a:lnTo>
                    <a:pt x="24" y="419"/>
                  </a:lnTo>
                  <a:lnTo>
                    <a:pt x="0" y="423"/>
                  </a:lnTo>
                  <a:lnTo>
                    <a:pt x="0" y="59"/>
                  </a:lnTo>
                  <a:lnTo>
                    <a:pt x="39" y="52"/>
                  </a:lnTo>
                  <a:lnTo>
                    <a:pt x="39" y="21"/>
                  </a:lnTo>
                  <a:lnTo>
                    <a:pt x="39" y="14"/>
                  </a:lnTo>
                  <a:lnTo>
                    <a:pt x="46" y="12"/>
                  </a:lnTo>
                  <a:lnTo>
                    <a:pt x="58" y="7"/>
                  </a:lnTo>
                  <a:lnTo>
                    <a:pt x="69" y="5"/>
                  </a:lnTo>
                  <a:lnTo>
                    <a:pt x="82" y="2"/>
                  </a:lnTo>
                  <a:lnTo>
                    <a:pt x="96" y="1"/>
                  </a:lnTo>
                  <a:lnTo>
                    <a:pt x="110" y="0"/>
                  </a:lnTo>
                  <a:lnTo>
                    <a:pt x="125" y="0"/>
                  </a:lnTo>
                  <a:lnTo>
                    <a:pt x="139" y="1"/>
                  </a:lnTo>
                  <a:lnTo>
                    <a:pt x="154" y="4"/>
                  </a:lnTo>
                  <a:lnTo>
                    <a:pt x="184" y="7"/>
                  </a:lnTo>
                  <a:lnTo>
                    <a:pt x="216" y="14"/>
                  </a:lnTo>
                  <a:lnTo>
                    <a:pt x="248" y="21"/>
                  </a:lnTo>
                  <a:lnTo>
                    <a:pt x="281" y="28"/>
                  </a:lnTo>
                  <a:lnTo>
                    <a:pt x="288" y="31"/>
                  </a:lnTo>
                  <a:lnTo>
                    <a:pt x="295" y="28"/>
                  </a:lnTo>
                  <a:lnTo>
                    <a:pt x="328" y="21"/>
                  </a:lnTo>
                  <a:lnTo>
                    <a:pt x="359" y="14"/>
                  </a:lnTo>
                  <a:lnTo>
                    <a:pt x="391" y="7"/>
                  </a:lnTo>
                  <a:lnTo>
                    <a:pt x="422" y="4"/>
                  </a:lnTo>
                  <a:lnTo>
                    <a:pt x="436" y="1"/>
                  </a:lnTo>
                  <a:lnTo>
                    <a:pt x="451" y="0"/>
                  </a:lnTo>
                  <a:lnTo>
                    <a:pt x="465" y="0"/>
                  </a:lnTo>
                  <a:lnTo>
                    <a:pt x="479" y="1"/>
                  </a:lnTo>
                  <a:lnTo>
                    <a:pt x="493" y="2"/>
                  </a:lnTo>
                  <a:lnTo>
                    <a:pt x="506" y="5"/>
                  </a:lnTo>
                  <a:lnTo>
                    <a:pt x="518" y="7"/>
                  </a:lnTo>
                  <a:lnTo>
                    <a:pt x="529" y="12"/>
                  </a:lnTo>
                  <a:lnTo>
                    <a:pt x="537" y="14"/>
                  </a:lnTo>
                  <a:lnTo>
                    <a:pt x="537" y="21"/>
                  </a:lnTo>
                  <a:lnTo>
                    <a:pt x="537" y="51"/>
                  </a:lnTo>
                  <a:close/>
                  <a:moveTo>
                    <a:pt x="444" y="268"/>
                  </a:moveTo>
                  <a:lnTo>
                    <a:pt x="443" y="245"/>
                  </a:lnTo>
                  <a:lnTo>
                    <a:pt x="440" y="224"/>
                  </a:lnTo>
                  <a:lnTo>
                    <a:pt x="439" y="202"/>
                  </a:lnTo>
                  <a:lnTo>
                    <a:pt x="437" y="180"/>
                  </a:lnTo>
                  <a:lnTo>
                    <a:pt x="425" y="180"/>
                  </a:lnTo>
                  <a:lnTo>
                    <a:pt x="412" y="179"/>
                  </a:lnTo>
                  <a:lnTo>
                    <a:pt x="411" y="214"/>
                  </a:lnTo>
                  <a:lnTo>
                    <a:pt x="411" y="248"/>
                  </a:lnTo>
                  <a:lnTo>
                    <a:pt x="411" y="282"/>
                  </a:lnTo>
                  <a:lnTo>
                    <a:pt x="410" y="316"/>
                  </a:lnTo>
                  <a:lnTo>
                    <a:pt x="404" y="305"/>
                  </a:lnTo>
                  <a:lnTo>
                    <a:pt x="397" y="296"/>
                  </a:lnTo>
                  <a:lnTo>
                    <a:pt x="392" y="291"/>
                  </a:lnTo>
                  <a:lnTo>
                    <a:pt x="386" y="288"/>
                  </a:lnTo>
                  <a:lnTo>
                    <a:pt x="379" y="284"/>
                  </a:lnTo>
                  <a:lnTo>
                    <a:pt x="371" y="281"/>
                  </a:lnTo>
                  <a:lnTo>
                    <a:pt x="366" y="287"/>
                  </a:lnTo>
                  <a:lnTo>
                    <a:pt x="360" y="292"/>
                  </a:lnTo>
                  <a:lnTo>
                    <a:pt x="366" y="299"/>
                  </a:lnTo>
                  <a:lnTo>
                    <a:pt x="371" y="306"/>
                  </a:lnTo>
                  <a:lnTo>
                    <a:pt x="375" y="314"/>
                  </a:lnTo>
                  <a:lnTo>
                    <a:pt x="379" y="322"/>
                  </a:lnTo>
                  <a:lnTo>
                    <a:pt x="385" y="338"/>
                  </a:lnTo>
                  <a:lnTo>
                    <a:pt x="390" y="353"/>
                  </a:lnTo>
                  <a:lnTo>
                    <a:pt x="395" y="403"/>
                  </a:lnTo>
                  <a:lnTo>
                    <a:pt x="403" y="419"/>
                  </a:lnTo>
                  <a:lnTo>
                    <a:pt x="411" y="434"/>
                  </a:lnTo>
                  <a:lnTo>
                    <a:pt x="433" y="434"/>
                  </a:lnTo>
                  <a:lnTo>
                    <a:pt x="454" y="433"/>
                  </a:lnTo>
                  <a:lnTo>
                    <a:pt x="477" y="432"/>
                  </a:lnTo>
                  <a:lnTo>
                    <a:pt x="499" y="432"/>
                  </a:lnTo>
                  <a:lnTo>
                    <a:pt x="504" y="421"/>
                  </a:lnTo>
                  <a:lnTo>
                    <a:pt x="508" y="412"/>
                  </a:lnTo>
                  <a:lnTo>
                    <a:pt x="512" y="379"/>
                  </a:lnTo>
                  <a:lnTo>
                    <a:pt x="517" y="339"/>
                  </a:lnTo>
                  <a:lnTo>
                    <a:pt x="520" y="301"/>
                  </a:lnTo>
                  <a:lnTo>
                    <a:pt x="521" y="268"/>
                  </a:lnTo>
                  <a:lnTo>
                    <a:pt x="510" y="265"/>
                  </a:lnTo>
                  <a:lnTo>
                    <a:pt x="498" y="262"/>
                  </a:lnTo>
                  <a:lnTo>
                    <a:pt x="495" y="274"/>
                  </a:lnTo>
                  <a:lnTo>
                    <a:pt x="493" y="285"/>
                  </a:lnTo>
                  <a:lnTo>
                    <a:pt x="493" y="276"/>
                  </a:lnTo>
                  <a:lnTo>
                    <a:pt x="493" y="267"/>
                  </a:lnTo>
                  <a:lnTo>
                    <a:pt x="492" y="257"/>
                  </a:lnTo>
                  <a:lnTo>
                    <a:pt x="492" y="248"/>
                  </a:lnTo>
                  <a:lnTo>
                    <a:pt x="481" y="245"/>
                  </a:lnTo>
                  <a:lnTo>
                    <a:pt x="470" y="243"/>
                  </a:lnTo>
                  <a:lnTo>
                    <a:pt x="468" y="248"/>
                  </a:lnTo>
                  <a:lnTo>
                    <a:pt x="468" y="254"/>
                  </a:lnTo>
                  <a:lnTo>
                    <a:pt x="467" y="245"/>
                  </a:lnTo>
                  <a:lnTo>
                    <a:pt x="466" y="237"/>
                  </a:lnTo>
                  <a:lnTo>
                    <a:pt x="457" y="236"/>
                  </a:lnTo>
                  <a:lnTo>
                    <a:pt x="446" y="235"/>
                  </a:lnTo>
                  <a:lnTo>
                    <a:pt x="445" y="251"/>
                  </a:lnTo>
                  <a:lnTo>
                    <a:pt x="444" y="268"/>
                  </a:lnTo>
                  <a:lnTo>
                    <a:pt x="444" y="268"/>
                  </a:lnTo>
                  <a:close/>
                  <a:moveTo>
                    <a:pt x="267" y="47"/>
                  </a:moveTo>
                  <a:lnTo>
                    <a:pt x="237" y="41"/>
                  </a:lnTo>
                  <a:lnTo>
                    <a:pt x="208" y="34"/>
                  </a:lnTo>
                  <a:lnTo>
                    <a:pt x="180" y="28"/>
                  </a:lnTo>
                  <a:lnTo>
                    <a:pt x="152" y="25"/>
                  </a:lnTo>
                  <a:lnTo>
                    <a:pt x="127" y="22"/>
                  </a:lnTo>
                  <a:lnTo>
                    <a:pt x="102" y="22"/>
                  </a:lnTo>
                  <a:lnTo>
                    <a:pt x="92" y="24"/>
                  </a:lnTo>
                  <a:lnTo>
                    <a:pt x="81" y="25"/>
                  </a:lnTo>
                  <a:lnTo>
                    <a:pt x="71" y="26"/>
                  </a:lnTo>
                  <a:lnTo>
                    <a:pt x="61" y="29"/>
                  </a:lnTo>
                  <a:lnTo>
                    <a:pt x="61" y="351"/>
                  </a:lnTo>
                  <a:lnTo>
                    <a:pt x="85" y="348"/>
                  </a:lnTo>
                  <a:lnTo>
                    <a:pt x="109" y="346"/>
                  </a:lnTo>
                  <a:lnTo>
                    <a:pt x="134" y="348"/>
                  </a:lnTo>
                  <a:lnTo>
                    <a:pt x="159" y="350"/>
                  </a:lnTo>
                  <a:lnTo>
                    <a:pt x="183" y="352"/>
                  </a:lnTo>
                  <a:lnTo>
                    <a:pt x="208" y="357"/>
                  </a:lnTo>
                  <a:lnTo>
                    <a:pt x="233" y="362"/>
                  </a:lnTo>
                  <a:lnTo>
                    <a:pt x="257" y="366"/>
                  </a:lnTo>
                  <a:lnTo>
                    <a:pt x="267" y="369"/>
                  </a:lnTo>
                  <a:lnTo>
                    <a:pt x="267" y="47"/>
                  </a:lnTo>
                  <a:close/>
                </a:path>
              </a:pathLst>
            </a:custGeom>
            <a:solidFill>
              <a:schemeClr val="bg1"/>
            </a:solidFill>
            <a:ln>
              <a:noFill/>
            </a:ln>
          </p:spPr>
          <p:txBody>
            <a:bodyPr vert="horz" wrap="square" lIns="91419" tIns="45709" rIns="91419" bIns="45709"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80808"/>
                </a:solidFill>
                <a:effectLst/>
                <a:uLnTx/>
                <a:uFillTx/>
                <a:latin typeface="思源黑体 CN Light" panose="020B0300000000000000" pitchFamily="34" charset="-122"/>
                <a:ea typeface="宋体" panose="02010600030101010101" pitchFamily="2" charset="-122"/>
                <a:cs typeface="+mn-cs"/>
              </a:endParaRPr>
            </a:p>
          </p:txBody>
        </p:sp>
        <p:sp>
          <p:nvSpPr>
            <p:cNvPr id="24" name="Freeform 185"/>
            <p:cNvSpPr>
              <a:spLocks noEditPoints="1"/>
            </p:cNvSpPr>
            <p:nvPr/>
          </p:nvSpPr>
          <p:spPr bwMode="auto">
            <a:xfrm>
              <a:off x="4220701" y="4424758"/>
              <a:ext cx="310162" cy="310162"/>
            </a:xfrm>
            <a:custGeom>
              <a:avLst/>
              <a:gdLst>
                <a:gd name="T0" fmla="*/ 367 w 561"/>
                <a:gd name="T1" fmla="*/ 165 h 560"/>
                <a:gd name="T2" fmla="*/ 561 w 561"/>
                <a:gd name="T3" fmla="*/ 30 h 560"/>
                <a:gd name="T4" fmla="*/ 516 w 561"/>
                <a:gd name="T5" fmla="*/ 119 h 560"/>
                <a:gd name="T6" fmla="*/ 527 w 561"/>
                <a:gd name="T7" fmla="*/ 145 h 560"/>
                <a:gd name="T8" fmla="*/ 534 w 561"/>
                <a:gd name="T9" fmla="*/ 172 h 560"/>
                <a:gd name="T10" fmla="*/ 536 w 561"/>
                <a:gd name="T11" fmla="*/ 200 h 560"/>
                <a:gd name="T12" fmla="*/ 535 w 561"/>
                <a:gd name="T13" fmla="*/ 227 h 560"/>
                <a:gd name="T14" fmla="*/ 529 w 561"/>
                <a:gd name="T15" fmla="*/ 254 h 560"/>
                <a:gd name="T16" fmla="*/ 518 w 561"/>
                <a:gd name="T17" fmla="*/ 280 h 560"/>
                <a:gd name="T18" fmla="*/ 503 w 561"/>
                <a:gd name="T19" fmla="*/ 304 h 560"/>
                <a:gd name="T20" fmla="*/ 484 w 561"/>
                <a:gd name="T21" fmla="*/ 327 h 560"/>
                <a:gd name="T22" fmla="*/ 0 w 561"/>
                <a:gd name="T23" fmla="*/ 309 h 560"/>
                <a:gd name="T24" fmla="*/ 244 w 561"/>
                <a:gd name="T25" fmla="*/ 66 h 560"/>
                <a:gd name="T26" fmla="*/ 267 w 561"/>
                <a:gd name="T27" fmla="*/ 49 h 560"/>
                <a:gd name="T28" fmla="*/ 293 w 561"/>
                <a:gd name="T29" fmla="*/ 37 h 560"/>
                <a:gd name="T30" fmla="*/ 320 w 561"/>
                <a:gd name="T31" fmla="*/ 29 h 560"/>
                <a:gd name="T32" fmla="*/ 348 w 561"/>
                <a:gd name="T33" fmla="*/ 24 h 560"/>
                <a:gd name="T34" fmla="*/ 375 w 561"/>
                <a:gd name="T35" fmla="*/ 25 h 560"/>
                <a:gd name="T36" fmla="*/ 403 w 561"/>
                <a:gd name="T37" fmla="*/ 30 h 560"/>
                <a:gd name="T38" fmla="*/ 429 w 561"/>
                <a:gd name="T39" fmla="*/ 38 h 560"/>
                <a:gd name="T40" fmla="*/ 392 w 561"/>
                <a:gd name="T41" fmla="*/ 95 h 560"/>
                <a:gd name="T42" fmla="*/ 379 w 561"/>
                <a:gd name="T43" fmla="*/ 98 h 560"/>
                <a:gd name="T44" fmla="*/ 366 w 561"/>
                <a:gd name="T45" fmla="*/ 101 h 560"/>
                <a:gd name="T46" fmla="*/ 354 w 561"/>
                <a:gd name="T47" fmla="*/ 108 h 560"/>
                <a:gd name="T48" fmla="*/ 344 w 561"/>
                <a:gd name="T49" fmla="*/ 117 h 560"/>
                <a:gd name="T50" fmla="*/ 334 w 561"/>
                <a:gd name="T51" fmla="*/ 128 h 560"/>
                <a:gd name="T52" fmla="*/ 328 w 561"/>
                <a:gd name="T53" fmla="*/ 140 h 560"/>
                <a:gd name="T54" fmla="*/ 324 w 561"/>
                <a:gd name="T55" fmla="*/ 154 h 560"/>
                <a:gd name="T56" fmla="*/ 322 w 561"/>
                <a:gd name="T57" fmla="*/ 167 h 560"/>
                <a:gd name="T58" fmla="*/ 324 w 561"/>
                <a:gd name="T59" fmla="*/ 181 h 560"/>
                <a:gd name="T60" fmla="*/ 328 w 561"/>
                <a:gd name="T61" fmla="*/ 194 h 560"/>
                <a:gd name="T62" fmla="*/ 334 w 561"/>
                <a:gd name="T63" fmla="*/ 207 h 560"/>
                <a:gd name="T64" fmla="*/ 344 w 561"/>
                <a:gd name="T65" fmla="*/ 218 h 560"/>
                <a:gd name="T66" fmla="*/ 355 w 561"/>
                <a:gd name="T67" fmla="*/ 227 h 560"/>
                <a:gd name="T68" fmla="*/ 367 w 561"/>
                <a:gd name="T69" fmla="*/ 234 h 560"/>
                <a:gd name="T70" fmla="*/ 381 w 561"/>
                <a:gd name="T71" fmla="*/ 238 h 560"/>
                <a:gd name="T72" fmla="*/ 394 w 561"/>
                <a:gd name="T73" fmla="*/ 239 h 560"/>
                <a:gd name="T74" fmla="*/ 408 w 561"/>
                <a:gd name="T75" fmla="*/ 238 h 560"/>
                <a:gd name="T76" fmla="*/ 421 w 561"/>
                <a:gd name="T77" fmla="*/ 234 h 560"/>
                <a:gd name="T78" fmla="*/ 434 w 561"/>
                <a:gd name="T79" fmla="*/ 227 h 560"/>
                <a:gd name="T80" fmla="*/ 445 w 561"/>
                <a:gd name="T81" fmla="*/ 218 h 560"/>
                <a:gd name="T82" fmla="*/ 454 w 561"/>
                <a:gd name="T83" fmla="*/ 207 h 560"/>
                <a:gd name="T84" fmla="*/ 460 w 561"/>
                <a:gd name="T85" fmla="*/ 195 h 560"/>
                <a:gd name="T86" fmla="*/ 464 w 561"/>
                <a:gd name="T87" fmla="*/ 182 h 560"/>
                <a:gd name="T88" fmla="*/ 466 w 561"/>
                <a:gd name="T89" fmla="*/ 16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560">
                  <a:moveTo>
                    <a:pt x="531" y="0"/>
                  </a:moveTo>
                  <a:lnTo>
                    <a:pt x="367" y="165"/>
                  </a:lnTo>
                  <a:lnTo>
                    <a:pt x="396" y="194"/>
                  </a:lnTo>
                  <a:lnTo>
                    <a:pt x="561" y="30"/>
                  </a:lnTo>
                  <a:lnTo>
                    <a:pt x="531" y="0"/>
                  </a:lnTo>
                  <a:close/>
                  <a:moveTo>
                    <a:pt x="516" y="119"/>
                  </a:moveTo>
                  <a:lnTo>
                    <a:pt x="522" y="132"/>
                  </a:lnTo>
                  <a:lnTo>
                    <a:pt x="527" y="145"/>
                  </a:lnTo>
                  <a:lnTo>
                    <a:pt x="531" y="158"/>
                  </a:lnTo>
                  <a:lnTo>
                    <a:pt x="534" y="172"/>
                  </a:lnTo>
                  <a:lnTo>
                    <a:pt x="536" y="186"/>
                  </a:lnTo>
                  <a:lnTo>
                    <a:pt x="536" y="200"/>
                  </a:lnTo>
                  <a:lnTo>
                    <a:pt x="536" y="213"/>
                  </a:lnTo>
                  <a:lnTo>
                    <a:pt x="535" y="227"/>
                  </a:lnTo>
                  <a:lnTo>
                    <a:pt x="533" y="241"/>
                  </a:lnTo>
                  <a:lnTo>
                    <a:pt x="529" y="254"/>
                  </a:lnTo>
                  <a:lnTo>
                    <a:pt x="524" y="267"/>
                  </a:lnTo>
                  <a:lnTo>
                    <a:pt x="518" y="280"/>
                  </a:lnTo>
                  <a:lnTo>
                    <a:pt x="511" y="293"/>
                  </a:lnTo>
                  <a:lnTo>
                    <a:pt x="503" y="304"/>
                  </a:lnTo>
                  <a:lnTo>
                    <a:pt x="495" y="316"/>
                  </a:lnTo>
                  <a:lnTo>
                    <a:pt x="484" y="327"/>
                  </a:lnTo>
                  <a:lnTo>
                    <a:pt x="251" y="560"/>
                  </a:lnTo>
                  <a:lnTo>
                    <a:pt x="0" y="309"/>
                  </a:lnTo>
                  <a:lnTo>
                    <a:pt x="233" y="76"/>
                  </a:lnTo>
                  <a:lnTo>
                    <a:pt x="244" y="66"/>
                  </a:lnTo>
                  <a:lnTo>
                    <a:pt x="256" y="57"/>
                  </a:lnTo>
                  <a:lnTo>
                    <a:pt x="267" y="49"/>
                  </a:lnTo>
                  <a:lnTo>
                    <a:pt x="280" y="43"/>
                  </a:lnTo>
                  <a:lnTo>
                    <a:pt x="293" y="37"/>
                  </a:lnTo>
                  <a:lnTo>
                    <a:pt x="306" y="32"/>
                  </a:lnTo>
                  <a:lnTo>
                    <a:pt x="320" y="29"/>
                  </a:lnTo>
                  <a:lnTo>
                    <a:pt x="334" y="26"/>
                  </a:lnTo>
                  <a:lnTo>
                    <a:pt x="348" y="24"/>
                  </a:lnTo>
                  <a:lnTo>
                    <a:pt x="361" y="24"/>
                  </a:lnTo>
                  <a:lnTo>
                    <a:pt x="375" y="25"/>
                  </a:lnTo>
                  <a:lnTo>
                    <a:pt x="389" y="26"/>
                  </a:lnTo>
                  <a:lnTo>
                    <a:pt x="403" y="30"/>
                  </a:lnTo>
                  <a:lnTo>
                    <a:pt x="416" y="33"/>
                  </a:lnTo>
                  <a:lnTo>
                    <a:pt x="429" y="38"/>
                  </a:lnTo>
                  <a:lnTo>
                    <a:pt x="442" y="45"/>
                  </a:lnTo>
                  <a:lnTo>
                    <a:pt x="392" y="95"/>
                  </a:lnTo>
                  <a:lnTo>
                    <a:pt x="385" y="97"/>
                  </a:lnTo>
                  <a:lnTo>
                    <a:pt x="379" y="98"/>
                  </a:lnTo>
                  <a:lnTo>
                    <a:pt x="372" y="99"/>
                  </a:lnTo>
                  <a:lnTo>
                    <a:pt x="366" y="101"/>
                  </a:lnTo>
                  <a:lnTo>
                    <a:pt x="360" y="105"/>
                  </a:lnTo>
                  <a:lnTo>
                    <a:pt x="354" y="108"/>
                  </a:lnTo>
                  <a:lnTo>
                    <a:pt x="348" y="112"/>
                  </a:lnTo>
                  <a:lnTo>
                    <a:pt x="344" y="117"/>
                  </a:lnTo>
                  <a:lnTo>
                    <a:pt x="339" y="122"/>
                  </a:lnTo>
                  <a:lnTo>
                    <a:pt x="334" y="128"/>
                  </a:lnTo>
                  <a:lnTo>
                    <a:pt x="331" y="134"/>
                  </a:lnTo>
                  <a:lnTo>
                    <a:pt x="328" y="140"/>
                  </a:lnTo>
                  <a:lnTo>
                    <a:pt x="326" y="147"/>
                  </a:lnTo>
                  <a:lnTo>
                    <a:pt x="324" y="154"/>
                  </a:lnTo>
                  <a:lnTo>
                    <a:pt x="324" y="160"/>
                  </a:lnTo>
                  <a:lnTo>
                    <a:pt x="322" y="167"/>
                  </a:lnTo>
                  <a:lnTo>
                    <a:pt x="324" y="174"/>
                  </a:lnTo>
                  <a:lnTo>
                    <a:pt x="324" y="181"/>
                  </a:lnTo>
                  <a:lnTo>
                    <a:pt x="326" y="188"/>
                  </a:lnTo>
                  <a:lnTo>
                    <a:pt x="328" y="194"/>
                  </a:lnTo>
                  <a:lnTo>
                    <a:pt x="331" y="201"/>
                  </a:lnTo>
                  <a:lnTo>
                    <a:pt x="334" y="207"/>
                  </a:lnTo>
                  <a:lnTo>
                    <a:pt x="339" y="213"/>
                  </a:lnTo>
                  <a:lnTo>
                    <a:pt x="344" y="218"/>
                  </a:lnTo>
                  <a:lnTo>
                    <a:pt x="349" y="222"/>
                  </a:lnTo>
                  <a:lnTo>
                    <a:pt x="355" y="227"/>
                  </a:lnTo>
                  <a:lnTo>
                    <a:pt x="361" y="230"/>
                  </a:lnTo>
                  <a:lnTo>
                    <a:pt x="367" y="234"/>
                  </a:lnTo>
                  <a:lnTo>
                    <a:pt x="374" y="236"/>
                  </a:lnTo>
                  <a:lnTo>
                    <a:pt x="381" y="238"/>
                  </a:lnTo>
                  <a:lnTo>
                    <a:pt x="387" y="239"/>
                  </a:lnTo>
                  <a:lnTo>
                    <a:pt x="394" y="239"/>
                  </a:lnTo>
                  <a:lnTo>
                    <a:pt x="401" y="239"/>
                  </a:lnTo>
                  <a:lnTo>
                    <a:pt x="408" y="238"/>
                  </a:lnTo>
                  <a:lnTo>
                    <a:pt x="415" y="236"/>
                  </a:lnTo>
                  <a:lnTo>
                    <a:pt x="421" y="234"/>
                  </a:lnTo>
                  <a:lnTo>
                    <a:pt x="428" y="230"/>
                  </a:lnTo>
                  <a:lnTo>
                    <a:pt x="434" y="227"/>
                  </a:lnTo>
                  <a:lnTo>
                    <a:pt x="440" y="222"/>
                  </a:lnTo>
                  <a:lnTo>
                    <a:pt x="445" y="218"/>
                  </a:lnTo>
                  <a:lnTo>
                    <a:pt x="449" y="213"/>
                  </a:lnTo>
                  <a:lnTo>
                    <a:pt x="454" y="207"/>
                  </a:lnTo>
                  <a:lnTo>
                    <a:pt x="457" y="201"/>
                  </a:lnTo>
                  <a:lnTo>
                    <a:pt x="460" y="195"/>
                  </a:lnTo>
                  <a:lnTo>
                    <a:pt x="462" y="189"/>
                  </a:lnTo>
                  <a:lnTo>
                    <a:pt x="464" y="182"/>
                  </a:lnTo>
                  <a:lnTo>
                    <a:pt x="466" y="176"/>
                  </a:lnTo>
                  <a:lnTo>
                    <a:pt x="466" y="169"/>
                  </a:lnTo>
                  <a:lnTo>
                    <a:pt x="516" y="119"/>
                  </a:lnTo>
                  <a:close/>
                </a:path>
              </a:pathLst>
            </a:custGeom>
            <a:solidFill>
              <a:schemeClr val="bg1"/>
            </a:solidFill>
            <a:ln>
              <a:noFill/>
            </a:ln>
          </p:spPr>
          <p:txBody>
            <a:bodyPr vert="horz" wrap="square" lIns="91419" tIns="45709" rIns="91419" bIns="45709"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80808"/>
                </a:solidFill>
                <a:effectLst/>
                <a:uLnTx/>
                <a:uFillTx/>
                <a:latin typeface="思源黑体 CN Light" panose="020B0300000000000000" pitchFamily="34" charset="-122"/>
                <a:ea typeface="宋体" panose="02010600030101010101" pitchFamily="2" charset="-122"/>
                <a:cs typeface="+mn-cs"/>
              </a:endParaRPr>
            </a:p>
          </p:txBody>
        </p:sp>
      </p:grpSp>
      <p:sp>
        <p:nvSpPr>
          <p:cNvPr id="35" name="文本框 34"/>
          <p:cNvSpPr txBox="1"/>
          <p:nvPr/>
        </p:nvSpPr>
        <p:spPr>
          <a:xfrm>
            <a:off x="1564640" y="1997671"/>
            <a:ext cx="3373195" cy="330988"/>
          </a:xfrm>
          <a:prstGeom prst="rect">
            <a:avLst/>
          </a:prstGeom>
          <a:noFill/>
        </p:spPr>
        <p:txBody>
          <a:bodyPr wrap="square" lIns="0" tIns="0" rIns="0" bIns="0"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在线咨询</a:t>
            </a:r>
            <a:r>
              <a:rPr lang="zh-CN" altLang="en-US" sz="1600" dirty="0">
                <a:solidFill>
                  <a:prstClr val="black">
                    <a:lumMod val="75000"/>
                    <a:lumOff val="25000"/>
                  </a:prstClr>
                </a:solidFill>
                <a:latin typeface="思源黑体 CN Light" panose="020B0300000000000000"/>
                <a:ea typeface="思源黑体 CN Light" panose="020B0300000000000000"/>
              </a:rPr>
              <a:t>，</a:t>
            </a:r>
            <a:r>
              <a:rPr lang="en-US" altLang="zh-CN" sz="1600" dirty="0">
                <a:solidFill>
                  <a:prstClr val="black">
                    <a:lumMod val="75000"/>
                    <a:lumOff val="25000"/>
                  </a:prstClr>
                </a:solidFill>
                <a:latin typeface="思源黑体 CN Light" panose="020B0300000000000000"/>
                <a:ea typeface="思源黑体 CN Light" panose="020B0300000000000000"/>
              </a:rPr>
              <a:t>AI</a:t>
            </a:r>
            <a:r>
              <a:rPr lang="zh-CN" altLang="en-US" sz="1600" dirty="0">
                <a:solidFill>
                  <a:prstClr val="black">
                    <a:lumMod val="75000"/>
                    <a:lumOff val="25000"/>
                  </a:prstClr>
                </a:solidFill>
                <a:latin typeface="思源黑体 CN Light" panose="020B0300000000000000"/>
                <a:ea typeface="思源黑体 CN Light" panose="020B0300000000000000"/>
              </a:rPr>
              <a:t>智能回复</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endParaRPr>
          </a:p>
        </p:txBody>
      </p:sp>
      <p:sp>
        <p:nvSpPr>
          <p:cNvPr id="36" name="文本框 35"/>
          <p:cNvSpPr txBox="1"/>
          <p:nvPr/>
        </p:nvSpPr>
        <p:spPr>
          <a:xfrm>
            <a:off x="1653328" y="1637083"/>
            <a:ext cx="3199579" cy="400431"/>
          </a:xfrm>
          <a:prstGeom prst="rect">
            <a:avLst/>
          </a:prstGeom>
          <a:noFill/>
        </p:spPr>
        <p:txBody>
          <a:bodyPr wrap="square" lIns="0" tIns="0" rIns="0" bIns="0"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育儿各阶段问题的解决</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37" name="文本框 36"/>
          <p:cNvSpPr txBox="1"/>
          <p:nvPr/>
        </p:nvSpPr>
        <p:spPr>
          <a:xfrm>
            <a:off x="844222" y="3211043"/>
            <a:ext cx="3373195" cy="330219"/>
          </a:xfrm>
          <a:prstGeom prst="rect">
            <a:avLst/>
          </a:prstGeom>
          <a:noFill/>
        </p:spPr>
        <p:txBody>
          <a:bodyPr wrap="square" lIns="0" tIns="0" rIns="0" bIns="0"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了解，购买</a:t>
            </a:r>
          </a:p>
        </p:txBody>
      </p:sp>
      <p:sp>
        <p:nvSpPr>
          <p:cNvPr id="38" name="文本框 37"/>
          <p:cNvSpPr txBox="1"/>
          <p:nvPr/>
        </p:nvSpPr>
        <p:spPr>
          <a:xfrm>
            <a:off x="929958" y="2673466"/>
            <a:ext cx="3199579" cy="615553"/>
          </a:xfrm>
          <a:prstGeom prst="rect">
            <a:avLst/>
          </a:prstGeom>
          <a:noFill/>
        </p:spPr>
        <p:txBody>
          <a:bodyPr wrap="square" lIns="0" tIns="0" rIns="0" bIns="0" rtlCol="0">
            <a:spAutoFit/>
          </a:bodyPr>
          <a:lstStyle/>
          <a:p>
            <a:pPr marL="0" marR="0" lvl="0" indent="0" algn="r" defTabSz="914400" rtl="0" eaLnBrk="1" fontAlgn="auto" latinLnBrk="0" hangingPunct="1">
              <a:spcBef>
                <a:spcPts val="0"/>
              </a:spcBef>
              <a:spcAft>
                <a:spcPts val="0"/>
              </a:spcAft>
              <a:buClrTx/>
              <a:buSzTx/>
              <a:buFontTx/>
              <a:buNone/>
              <a:defRPr/>
            </a:pPr>
            <a:r>
              <a:rPr lang="zh-CN" altLang="en-US" sz="2000" dirty="0">
                <a:solidFill>
                  <a:srgbClr val="D09497"/>
                </a:solidFill>
                <a:latin typeface="站酷小薇LOGO体" panose="02010600010101010101"/>
                <a:ea typeface="站酷小薇LOGO体" panose="02010600010101010101"/>
              </a:rPr>
              <a:t>宝宝绘本选择指南</a:t>
            </a:r>
            <a:endParaRPr lang="en-US" altLang="zh-CN" sz="2000" dirty="0">
              <a:solidFill>
                <a:srgbClr val="D09497"/>
              </a:solidFill>
              <a:latin typeface="站酷小薇LOGO体" panose="02010600010101010101"/>
              <a:ea typeface="站酷小薇LOGO体" panose="02010600010101010101"/>
            </a:endParaRPr>
          </a:p>
          <a:p>
            <a:pPr marL="0" marR="0" lvl="0" indent="0" algn="r" defTabSz="914400" rtl="0" eaLnBrk="1" fontAlgn="auto" latinLnBrk="0" hangingPunct="1">
              <a:spcBef>
                <a:spcPts val="0"/>
              </a:spcBef>
              <a:spcAft>
                <a:spcPts val="0"/>
              </a:spcAft>
              <a:buClrTx/>
              <a:buSzTx/>
              <a:buFontTx/>
              <a:buNone/>
              <a:defRPr/>
            </a:pPr>
            <a:r>
              <a:rPr lang="zh-CN" altLang="en-US" sz="2000" dirty="0">
                <a:solidFill>
                  <a:srgbClr val="D09497"/>
                </a:solidFill>
                <a:latin typeface="站酷小薇LOGO体" panose="02010600010101010101"/>
                <a:ea typeface="站酷小薇LOGO体" panose="02010600010101010101"/>
              </a:rPr>
              <a:t>妈妈好书推荐</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39" name="文本框 38"/>
          <p:cNvSpPr txBox="1"/>
          <p:nvPr/>
        </p:nvSpPr>
        <p:spPr>
          <a:xfrm>
            <a:off x="1031003" y="4632748"/>
            <a:ext cx="3373195" cy="330988"/>
          </a:xfrm>
          <a:prstGeom prst="rect">
            <a:avLst/>
          </a:prstGeom>
          <a:noFill/>
        </p:spPr>
        <p:txBody>
          <a:bodyPr wrap="square" lIns="0" tIns="0" rIns="0" bIns="0"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购买、报名</a:t>
            </a:r>
          </a:p>
        </p:txBody>
      </p:sp>
      <p:sp>
        <p:nvSpPr>
          <p:cNvPr id="40" name="文本框 39"/>
          <p:cNvSpPr txBox="1"/>
          <p:nvPr/>
        </p:nvSpPr>
        <p:spPr>
          <a:xfrm>
            <a:off x="885048" y="4017195"/>
            <a:ext cx="3387885" cy="615553"/>
          </a:xfrm>
          <a:prstGeom prst="rect">
            <a:avLst/>
          </a:prstGeom>
          <a:noFill/>
        </p:spPr>
        <p:txBody>
          <a:bodyPr wrap="square" lIns="0" tIns="0" rIns="0" bIns="0" rtlCol="0">
            <a:spAutoFit/>
          </a:bodyPr>
          <a:lstStyle/>
          <a:p>
            <a:pPr marL="0" marR="0" lvl="0" indent="0" algn="r" defTabSz="914400" rtl="0" eaLnBrk="1" fontAlgn="auto" latinLnBrk="0" hangingPunct="1">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各类课程试听与报名</a:t>
            </a:r>
            <a:endParaRPr lang="en-US" altLang="zh-CN" sz="2000" dirty="0">
              <a:solidFill>
                <a:srgbClr val="D09497"/>
              </a:solidFill>
              <a:latin typeface="站酷小薇LOGO体" panose="02010600010101010101"/>
              <a:ea typeface="站酷小薇LOGO体" panose="02010600010101010101"/>
            </a:endParaRPr>
          </a:p>
          <a:p>
            <a:pPr marL="0" marR="0" lvl="0" indent="0" algn="r" defTabSz="914400" rtl="0" eaLnBrk="1" fontAlgn="auto" latinLnBrk="0" hangingPunct="1">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（早教课、中文课、育儿课、健身）</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41" name="文本框 40"/>
          <p:cNvSpPr txBox="1"/>
          <p:nvPr/>
        </p:nvSpPr>
        <p:spPr>
          <a:xfrm>
            <a:off x="7208846" y="1991196"/>
            <a:ext cx="3373195" cy="330988"/>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文章与不定期讲座</a:t>
            </a:r>
          </a:p>
        </p:txBody>
      </p:sp>
      <p:sp>
        <p:nvSpPr>
          <p:cNvPr id="42" name="文本框 41"/>
          <p:cNvSpPr txBox="1"/>
          <p:nvPr/>
        </p:nvSpPr>
        <p:spPr>
          <a:xfrm>
            <a:off x="7238679" y="1447803"/>
            <a:ext cx="3199579" cy="615553"/>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学习成长（胎教、新生儿、孩子各阶段问题、家庭、健康）</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43" name="文本框 42"/>
          <p:cNvSpPr txBox="1"/>
          <p:nvPr/>
        </p:nvSpPr>
        <p:spPr>
          <a:xfrm>
            <a:off x="8001879" y="3158083"/>
            <a:ext cx="3373195" cy="330988"/>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免费领取</a:t>
            </a:r>
            <a:r>
              <a:rPr kumimoji="0" lang="en-US" altLang="zh-CN"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折扣购买</a:t>
            </a:r>
          </a:p>
        </p:txBody>
      </p:sp>
      <p:sp>
        <p:nvSpPr>
          <p:cNvPr id="44" name="文本框 43"/>
          <p:cNvSpPr txBox="1"/>
          <p:nvPr/>
        </p:nvSpPr>
        <p:spPr>
          <a:xfrm>
            <a:off x="8029607" y="2797495"/>
            <a:ext cx="3199579" cy="400431"/>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dirty="0">
                <a:solidFill>
                  <a:srgbClr val="D09497"/>
                </a:solidFill>
                <a:latin typeface="站酷小薇LOGO体" panose="02010600010101010101"/>
                <a:ea typeface="站酷小薇LOGO体" panose="02010600010101010101"/>
              </a:rPr>
              <a:t>好物推荐（品牌</a:t>
            </a:r>
            <a:r>
              <a:rPr lang="en-US" altLang="zh-CN" sz="2000" dirty="0">
                <a:solidFill>
                  <a:srgbClr val="D09497"/>
                </a:solidFill>
                <a:latin typeface="站酷小薇LOGO体" panose="02010600010101010101"/>
                <a:ea typeface="站酷小薇LOGO体" panose="02010600010101010101"/>
              </a:rPr>
              <a:t>/</a:t>
            </a:r>
            <a:r>
              <a:rPr lang="zh-CN" altLang="en-US" sz="2000" dirty="0">
                <a:solidFill>
                  <a:srgbClr val="D09497"/>
                </a:solidFill>
                <a:latin typeface="站酷小薇LOGO体" panose="02010600010101010101"/>
                <a:ea typeface="站酷小薇LOGO体" panose="02010600010101010101"/>
              </a:rPr>
              <a:t>商家）</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45" name="文本框 44"/>
          <p:cNvSpPr txBox="1"/>
          <p:nvPr/>
        </p:nvSpPr>
        <p:spPr>
          <a:xfrm>
            <a:off x="7758066" y="4632748"/>
            <a:ext cx="3373195" cy="330219"/>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购买、报名</a:t>
            </a:r>
          </a:p>
        </p:txBody>
      </p:sp>
      <p:sp>
        <p:nvSpPr>
          <p:cNvPr id="46" name="文本框 45"/>
          <p:cNvSpPr txBox="1"/>
          <p:nvPr/>
        </p:nvSpPr>
        <p:spPr>
          <a:xfrm>
            <a:off x="7809884" y="4053487"/>
            <a:ext cx="3199579" cy="615553"/>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多国夏令营</a:t>
            </a:r>
            <a:r>
              <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a:t>
            </a: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游学（加拿大、法国、新加坡、中国）</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48" name="KSO_Shape">
            <a:extLst>
              <a:ext uri="{FF2B5EF4-FFF2-40B4-BE49-F238E27FC236}">
                <a16:creationId xmlns:a16="http://schemas.microsoft.com/office/drawing/2014/main" id="{9108E2FB-B1B5-4E3D-8A7D-7B7E9AC50D31}"/>
              </a:ext>
            </a:extLst>
          </p:cNvPr>
          <p:cNvSpPr/>
          <p:nvPr/>
        </p:nvSpPr>
        <p:spPr>
          <a:xfrm>
            <a:off x="5690235" y="3220452"/>
            <a:ext cx="709930" cy="802005"/>
          </a:xfrm>
          <a:custGeom>
            <a:avLst/>
            <a:gdLst>
              <a:gd name="connsiteX0" fmla="*/ 1594270 w 6020639"/>
              <a:gd name="connsiteY0" fmla="*/ 0 h 5899621"/>
              <a:gd name="connsiteX1" fmla="*/ 3180309 w 6020639"/>
              <a:gd name="connsiteY1" fmla="*/ 1431265 h 5899621"/>
              <a:gd name="connsiteX2" fmla="*/ 3187901 w 6020639"/>
              <a:gd name="connsiteY2" fmla="*/ 1581620 h 5899621"/>
              <a:gd name="connsiteX3" fmla="*/ 3188539 w 6020639"/>
              <a:gd name="connsiteY3" fmla="*/ 1581620 h 5899621"/>
              <a:gd name="connsiteX4" fmla="*/ 3188539 w 6020639"/>
              <a:gd name="connsiteY4" fmla="*/ 1594250 h 5899621"/>
              <a:gd name="connsiteX5" fmla="*/ 3188540 w 6020639"/>
              <a:gd name="connsiteY5" fmla="*/ 1594270 h 5899621"/>
              <a:gd name="connsiteX6" fmla="*/ 3188539 w 6020639"/>
              <a:gd name="connsiteY6" fmla="*/ 1594270 h 5899621"/>
              <a:gd name="connsiteX7" fmla="*/ 3188539 w 6020639"/>
              <a:gd name="connsiteY7" fmla="*/ 2800821 h 5899621"/>
              <a:gd name="connsiteX8" fmla="*/ 5779057 w 6020639"/>
              <a:gd name="connsiteY8" fmla="*/ 2800821 h 5899621"/>
              <a:gd name="connsiteX9" fmla="*/ 6020639 w 6020639"/>
              <a:gd name="connsiteY9" fmla="*/ 3042403 h 5899621"/>
              <a:gd name="connsiteX10" fmla="*/ 6020639 w 6020639"/>
              <a:gd name="connsiteY10" fmla="*/ 5658039 h 5899621"/>
              <a:gd name="connsiteX11" fmla="*/ 5779057 w 6020639"/>
              <a:gd name="connsiteY11" fmla="*/ 5899621 h 5899621"/>
              <a:gd name="connsiteX12" fmla="*/ 2033121 w 6020639"/>
              <a:gd name="connsiteY12" fmla="*/ 5899621 h 5899621"/>
              <a:gd name="connsiteX13" fmla="*/ 1791539 w 6020639"/>
              <a:gd name="connsiteY13" fmla="*/ 5658039 h 5899621"/>
              <a:gd name="connsiteX14" fmla="*/ 1791539 w 6020639"/>
              <a:gd name="connsiteY14" fmla="*/ 3042403 h 5899621"/>
              <a:gd name="connsiteX15" fmla="*/ 2033121 w 6020639"/>
              <a:gd name="connsiteY15" fmla="*/ 2800821 h 5899621"/>
              <a:gd name="connsiteX16" fmla="*/ 2390775 w 6020639"/>
              <a:gd name="connsiteY16" fmla="*/ 2800821 h 5899621"/>
              <a:gd name="connsiteX17" fmla="*/ 2390775 w 6020639"/>
              <a:gd name="connsiteY17" fmla="*/ 1581814 h 5899621"/>
              <a:gd name="connsiteX18" fmla="*/ 2387289 w 6020639"/>
              <a:gd name="connsiteY18" fmla="*/ 1512768 h 5899621"/>
              <a:gd name="connsiteX19" fmla="*/ 1594269 w 6020639"/>
              <a:gd name="connsiteY19" fmla="*/ 797135 h 5899621"/>
              <a:gd name="connsiteX20" fmla="*/ 801250 w 6020639"/>
              <a:gd name="connsiteY20" fmla="*/ 1512768 h 5899621"/>
              <a:gd name="connsiteX21" fmla="*/ 797764 w 6020639"/>
              <a:gd name="connsiteY21" fmla="*/ 1581793 h 5899621"/>
              <a:gd name="connsiteX22" fmla="*/ 797764 w 6020639"/>
              <a:gd name="connsiteY22" fmla="*/ 2465904 h 5899621"/>
              <a:gd name="connsiteX23" fmla="*/ 329587 w 6020639"/>
              <a:gd name="connsiteY23" fmla="*/ 2465904 h 5899621"/>
              <a:gd name="connsiteX24" fmla="*/ 797764 w 6020639"/>
              <a:gd name="connsiteY24" fmla="*/ 3008564 h 5899621"/>
              <a:gd name="connsiteX25" fmla="*/ 797764 w 6020639"/>
              <a:gd name="connsiteY25" fmla="*/ 3159595 h 5899621"/>
              <a:gd name="connsiteX26" fmla="*/ 0 w 6020639"/>
              <a:gd name="connsiteY26" fmla="*/ 3159595 h 5899621"/>
              <a:gd name="connsiteX27" fmla="*/ 0 w 6020639"/>
              <a:gd name="connsiteY27" fmla="*/ 1594270 h 5899621"/>
              <a:gd name="connsiteX28" fmla="*/ 0 w 6020639"/>
              <a:gd name="connsiteY28" fmla="*/ 1581620 h 5899621"/>
              <a:gd name="connsiteX29" fmla="*/ 639 w 6020639"/>
              <a:gd name="connsiteY29" fmla="*/ 1581620 h 5899621"/>
              <a:gd name="connsiteX30" fmla="*/ 8231 w 6020639"/>
              <a:gd name="connsiteY30" fmla="*/ 1431265 h 5899621"/>
              <a:gd name="connsiteX31" fmla="*/ 1594270 w 6020639"/>
              <a:gd name="connsiteY31" fmla="*/ 0 h 589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20639" h="5899621">
                <a:moveTo>
                  <a:pt x="1594270" y="0"/>
                </a:moveTo>
                <a:cubicBezTo>
                  <a:pt x="2419731" y="0"/>
                  <a:pt x="3098667" y="627345"/>
                  <a:pt x="3180309" y="1431265"/>
                </a:cubicBezTo>
                <a:lnTo>
                  <a:pt x="3187901" y="1581620"/>
                </a:lnTo>
                <a:lnTo>
                  <a:pt x="3188539" y="1581620"/>
                </a:lnTo>
                <a:lnTo>
                  <a:pt x="3188539" y="1594250"/>
                </a:lnTo>
                <a:lnTo>
                  <a:pt x="3188540" y="1594270"/>
                </a:lnTo>
                <a:lnTo>
                  <a:pt x="3188539" y="1594270"/>
                </a:lnTo>
                <a:lnTo>
                  <a:pt x="3188539" y="2800821"/>
                </a:lnTo>
                <a:lnTo>
                  <a:pt x="5779057" y="2800821"/>
                </a:lnTo>
                <a:cubicBezTo>
                  <a:pt x="5912479" y="2800821"/>
                  <a:pt x="6020639" y="2908981"/>
                  <a:pt x="6020639" y="3042403"/>
                </a:cubicBezTo>
                <a:lnTo>
                  <a:pt x="6020639" y="5658039"/>
                </a:lnTo>
                <a:cubicBezTo>
                  <a:pt x="6020639" y="5791461"/>
                  <a:pt x="5912479" y="5899621"/>
                  <a:pt x="5779057" y="5899621"/>
                </a:cubicBezTo>
                <a:lnTo>
                  <a:pt x="2033121" y="5899621"/>
                </a:lnTo>
                <a:cubicBezTo>
                  <a:pt x="1899699" y="5899621"/>
                  <a:pt x="1791539" y="5791461"/>
                  <a:pt x="1791539" y="5658039"/>
                </a:cubicBezTo>
                <a:lnTo>
                  <a:pt x="1791539" y="3042403"/>
                </a:lnTo>
                <a:cubicBezTo>
                  <a:pt x="1791539" y="2908981"/>
                  <a:pt x="1899699" y="2800821"/>
                  <a:pt x="2033121" y="2800821"/>
                </a:cubicBezTo>
                <a:lnTo>
                  <a:pt x="2390775" y="2800821"/>
                </a:lnTo>
                <a:lnTo>
                  <a:pt x="2390775" y="1581814"/>
                </a:lnTo>
                <a:lnTo>
                  <a:pt x="2387289" y="1512768"/>
                </a:lnTo>
                <a:cubicBezTo>
                  <a:pt x="2346468" y="1110807"/>
                  <a:pt x="2007000" y="797135"/>
                  <a:pt x="1594269" y="797135"/>
                </a:cubicBezTo>
                <a:cubicBezTo>
                  <a:pt x="1181539" y="797135"/>
                  <a:pt x="842071" y="1110807"/>
                  <a:pt x="801250" y="1512768"/>
                </a:cubicBezTo>
                <a:lnTo>
                  <a:pt x="797764" y="1581793"/>
                </a:lnTo>
                <a:lnTo>
                  <a:pt x="797764" y="2465904"/>
                </a:lnTo>
                <a:lnTo>
                  <a:pt x="329587" y="2465904"/>
                </a:lnTo>
                <a:lnTo>
                  <a:pt x="797764" y="3008564"/>
                </a:lnTo>
                <a:lnTo>
                  <a:pt x="797764" y="3159595"/>
                </a:lnTo>
                <a:lnTo>
                  <a:pt x="0" y="3159595"/>
                </a:lnTo>
                <a:lnTo>
                  <a:pt x="0" y="1594270"/>
                </a:lnTo>
                <a:lnTo>
                  <a:pt x="0" y="1581620"/>
                </a:lnTo>
                <a:lnTo>
                  <a:pt x="639" y="1581620"/>
                </a:lnTo>
                <a:lnTo>
                  <a:pt x="8231" y="1431265"/>
                </a:lnTo>
                <a:cubicBezTo>
                  <a:pt x="89874" y="627345"/>
                  <a:pt x="768810" y="0"/>
                  <a:pt x="1594270"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60000" tIns="1104000" anchor="ctr">
            <a:scene3d>
              <a:camera prst="orthographicFront"/>
              <a:lightRig rig="threePt" dir="t"/>
            </a:scene3d>
            <a:sp3d>
              <a:contourClr>
                <a:srgbClr val="FFFFFF"/>
              </a:contourClr>
            </a:sp3d>
          </a:body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思源黑体 CN Light" panose="020B0300000000000000" pitchFamily="34" charset="-122"/>
              <a:ea typeface="宋体" panose="02010600030101010101" pitchFamily="2" charset="-122"/>
              <a:cs typeface="+mn-cs"/>
            </a:endParaRPr>
          </a:p>
        </p:txBody>
      </p:sp>
      <p:grpSp>
        <p:nvGrpSpPr>
          <p:cNvPr id="49" name="组合 48">
            <a:extLst>
              <a:ext uri="{FF2B5EF4-FFF2-40B4-BE49-F238E27FC236}">
                <a16:creationId xmlns:a16="http://schemas.microsoft.com/office/drawing/2014/main" id="{413C9000-8F60-49A0-9CD9-216C03843E25}"/>
              </a:ext>
            </a:extLst>
          </p:cNvPr>
          <p:cNvGrpSpPr/>
          <p:nvPr/>
        </p:nvGrpSpPr>
        <p:grpSpPr>
          <a:xfrm>
            <a:off x="4849307" y="2689247"/>
            <a:ext cx="2435438" cy="2117440"/>
            <a:chOff x="4736513" y="1908479"/>
            <a:chExt cx="2742124" cy="2295732"/>
          </a:xfrm>
          <a:solidFill>
            <a:schemeClr val="bg1"/>
          </a:solidFill>
        </p:grpSpPr>
        <p:sp>
          <p:nvSpPr>
            <p:cNvPr id="50" name="Freeform 35">
              <a:extLst>
                <a:ext uri="{FF2B5EF4-FFF2-40B4-BE49-F238E27FC236}">
                  <a16:creationId xmlns:a16="http://schemas.microsoft.com/office/drawing/2014/main" id="{B2AF478B-CEE3-4AC1-B994-6C9295BDFB11}"/>
                </a:ext>
              </a:extLst>
            </p:cNvPr>
            <p:cNvSpPr/>
            <p:nvPr/>
          </p:nvSpPr>
          <p:spPr>
            <a:xfrm>
              <a:off x="4736513" y="2514292"/>
              <a:ext cx="2104421" cy="1689919"/>
            </a:xfrm>
            <a:custGeom>
              <a:avLst/>
              <a:gdLst/>
              <a:ahLst/>
              <a:cxnLst>
                <a:cxn ang="0">
                  <a:pos x="279444" y="188314"/>
                </a:cxn>
                <a:cxn ang="0">
                  <a:pos x="202199" y="211002"/>
                </a:cxn>
                <a:cxn ang="0">
                  <a:pos x="193111" y="211002"/>
                </a:cxn>
                <a:cxn ang="0">
                  <a:pos x="188568" y="208733"/>
                </a:cxn>
                <a:cxn ang="0">
                  <a:pos x="179480" y="208733"/>
                </a:cxn>
                <a:cxn ang="0">
                  <a:pos x="174936" y="206464"/>
                </a:cxn>
                <a:cxn ang="0">
                  <a:pos x="168120" y="206464"/>
                </a:cxn>
                <a:cxn ang="0">
                  <a:pos x="163577" y="204195"/>
                </a:cxn>
                <a:cxn ang="0">
                  <a:pos x="154489" y="201927"/>
                </a:cxn>
                <a:cxn ang="0">
                  <a:pos x="152217" y="199658"/>
                </a:cxn>
                <a:cxn ang="0">
                  <a:pos x="143130" y="195120"/>
                </a:cxn>
                <a:cxn ang="0">
                  <a:pos x="143130" y="195120"/>
                </a:cxn>
                <a:cxn ang="0">
                  <a:pos x="113595" y="172432"/>
                </a:cxn>
                <a:cxn ang="0">
                  <a:pos x="113595" y="172432"/>
                </a:cxn>
                <a:cxn ang="0">
                  <a:pos x="104507" y="163356"/>
                </a:cxn>
                <a:cxn ang="0">
                  <a:pos x="102235" y="161087"/>
                </a:cxn>
                <a:cxn ang="0">
                  <a:pos x="74973" y="81678"/>
                </a:cxn>
                <a:cxn ang="0">
                  <a:pos x="109051" y="81678"/>
                </a:cxn>
                <a:cxn ang="0">
                  <a:pos x="54526" y="0"/>
                </a:cxn>
                <a:cxn ang="0">
                  <a:pos x="0" y="81678"/>
                </a:cxn>
                <a:cxn ang="0">
                  <a:pos x="34078" y="81678"/>
                </a:cxn>
                <a:cxn ang="0">
                  <a:pos x="63613" y="176969"/>
                </a:cxn>
                <a:cxn ang="0">
                  <a:pos x="65885" y="179238"/>
                </a:cxn>
                <a:cxn ang="0">
                  <a:pos x="70429" y="188314"/>
                </a:cxn>
                <a:cxn ang="0">
                  <a:pos x="72701" y="190582"/>
                </a:cxn>
                <a:cxn ang="0">
                  <a:pos x="84060" y="201927"/>
                </a:cxn>
                <a:cxn ang="0">
                  <a:pos x="84060" y="201927"/>
                </a:cxn>
                <a:cxn ang="0">
                  <a:pos x="122683" y="231421"/>
                </a:cxn>
                <a:cxn ang="0">
                  <a:pos x="122683" y="231421"/>
                </a:cxn>
                <a:cxn ang="0">
                  <a:pos x="136314" y="238228"/>
                </a:cxn>
                <a:cxn ang="0">
                  <a:pos x="138586" y="238228"/>
                </a:cxn>
                <a:cxn ang="0">
                  <a:pos x="149945" y="242766"/>
                </a:cxn>
                <a:cxn ang="0">
                  <a:pos x="154489" y="245034"/>
                </a:cxn>
                <a:cxn ang="0">
                  <a:pos x="165849" y="247303"/>
                </a:cxn>
                <a:cxn ang="0">
                  <a:pos x="172664" y="249572"/>
                </a:cxn>
                <a:cxn ang="0">
                  <a:pos x="174936" y="249572"/>
                </a:cxn>
                <a:cxn ang="0">
                  <a:pos x="184024" y="249572"/>
                </a:cxn>
                <a:cxn ang="0">
                  <a:pos x="188568" y="251841"/>
                </a:cxn>
                <a:cxn ang="0">
                  <a:pos x="204471" y="251841"/>
                </a:cxn>
                <a:cxn ang="0">
                  <a:pos x="302163" y="220077"/>
                </a:cxn>
                <a:cxn ang="0">
                  <a:pos x="306706" y="192851"/>
                </a:cxn>
                <a:cxn ang="0">
                  <a:pos x="279444" y="188314"/>
                </a:cxn>
              </a:cxnLst>
              <a:rect l="0" t="0" r="0" b="0"/>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w="9525">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735" b="0" i="0" u="none" strike="noStrike" kern="1200" cap="none" spc="0" normalizeH="0" baseline="0" noProof="0" dirty="0">
                <a:ln>
                  <a:noFill/>
                </a:ln>
                <a:solidFill>
                  <a:srgbClr val="000000"/>
                </a:solidFill>
                <a:effectLst/>
                <a:uLnTx/>
                <a:uFillTx/>
                <a:latin typeface="思源黑体 CN Light" panose="020B0300000000000000" pitchFamily="34" charset="-122"/>
                <a:ea typeface="微软雅黑" panose="020B0503020204020204" pitchFamily="34" charset="-122"/>
                <a:cs typeface="+mn-cs"/>
              </a:endParaRPr>
            </a:p>
          </p:txBody>
        </p:sp>
        <p:sp>
          <p:nvSpPr>
            <p:cNvPr id="51" name="Freeform 36">
              <a:extLst>
                <a:ext uri="{FF2B5EF4-FFF2-40B4-BE49-F238E27FC236}">
                  <a16:creationId xmlns:a16="http://schemas.microsoft.com/office/drawing/2014/main" id="{F3AA13C8-0994-43D8-B387-E7A7D8CF94E4}"/>
                </a:ext>
              </a:extLst>
            </p:cNvPr>
            <p:cNvSpPr/>
            <p:nvPr/>
          </p:nvSpPr>
          <p:spPr>
            <a:xfrm>
              <a:off x="5374216" y="1908479"/>
              <a:ext cx="2104421" cy="1711169"/>
            </a:xfrm>
            <a:custGeom>
              <a:avLst/>
              <a:gdLst/>
              <a:ahLst/>
              <a:cxnLst>
                <a:cxn ang="0">
                  <a:pos x="279444" y="171899"/>
                </a:cxn>
                <a:cxn ang="0">
                  <a:pos x="249909" y="75636"/>
                </a:cxn>
                <a:cxn ang="0">
                  <a:pos x="247637" y="73344"/>
                </a:cxn>
                <a:cxn ang="0">
                  <a:pos x="240821" y="64176"/>
                </a:cxn>
                <a:cxn ang="0">
                  <a:pos x="240821" y="61884"/>
                </a:cxn>
                <a:cxn ang="0">
                  <a:pos x="177208" y="13752"/>
                </a:cxn>
                <a:cxn ang="0">
                  <a:pos x="174936" y="13752"/>
                </a:cxn>
                <a:cxn ang="0">
                  <a:pos x="163577" y="9168"/>
                </a:cxn>
                <a:cxn ang="0">
                  <a:pos x="159033" y="6876"/>
                </a:cxn>
                <a:cxn ang="0">
                  <a:pos x="147673" y="4584"/>
                </a:cxn>
                <a:cxn ang="0">
                  <a:pos x="140858" y="2292"/>
                </a:cxn>
                <a:cxn ang="0">
                  <a:pos x="138586" y="2292"/>
                </a:cxn>
                <a:cxn ang="0">
                  <a:pos x="129498" y="2292"/>
                </a:cxn>
                <a:cxn ang="0">
                  <a:pos x="124954" y="0"/>
                </a:cxn>
                <a:cxn ang="0">
                  <a:pos x="111323" y="0"/>
                </a:cxn>
                <a:cxn ang="0">
                  <a:pos x="109051" y="0"/>
                </a:cxn>
                <a:cxn ang="0">
                  <a:pos x="109051" y="0"/>
                </a:cxn>
                <a:cxn ang="0">
                  <a:pos x="11359" y="32088"/>
                </a:cxn>
                <a:cxn ang="0">
                  <a:pos x="6816" y="59592"/>
                </a:cxn>
                <a:cxn ang="0">
                  <a:pos x="34078" y="64176"/>
                </a:cxn>
                <a:cxn ang="0">
                  <a:pos x="109051" y="41256"/>
                </a:cxn>
                <a:cxn ang="0">
                  <a:pos x="120411" y="41256"/>
                </a:cxn>
                <a:cxn ang="0">
                  <a:pos x="124954" y="41256"/>
                </a:cxn>
                <a:cxn ang="0">
                  <a:pos x="134042" y="43548"/>
                </a:cxn>
                <a:cxn ang="0">
                  <a:pos x="138586" y="43548"/>
                </a:cxn>
                <a:cxn ang="0">
                  <a:pos x="147673" y="45840"/>
                </a:cxn>
                <a:cxn ang="0">
                  <a:pos x="149945" y="48132"/>
                </a:cxn>
                <a:cxn ang="0">
                  <a:pos x="159033" y="50424"/>
                </a:cxn>
                <a:cxn ang="0">
                  <a:pos x="159033" y="52716"/>
                </a:cxn>
                <a:cxn ang="0">
                  <a:pos x="209015" y="89388"/>
                </a:cxn>
                <a:cxn ang="0">
                  <a:pos x="209015" y="89388"/>
                </a:cxn>
                <a:cxn ang="0">
                  <a:pos x="238549" y="171899"/>
                </a:cxn>
                <a:cxn ang="0">
                  <a:pos x="204471" y="171899"/>
                </a:cxn>
                <a:cxn ang="0">
                  <a:pos x="258996" y="254411"/>
                </a:cxn>
                <a:cxn ang="0">
                  <a:pos x="313522" y="171899"/>
                </a:cxn>
                <a:cxn ang="0">
                  <a:pos x="279444" y="171899"/>
                </a:cxn>
              </a:cxnLst>
              <a:rect l="0" t="0" r="0" b="0"/>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w="9525">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735" b="0" i="0" u="none" strike="noStrike" kern="1200" cap="none" spc="0" normalizeH="0" baseline="0" noProof="0" dirty="0">
                <a:ln>
                  <a:noFill/>
                </a:ln>
                <a:solidFill>
                  <a:srgbClr val="000000"/>
                </a:solidFill>
                <a:effectLst/>
                <a:uLnTx/>
                <a:uFillTx/>
                <a:latin typeface="思源黑体 CN Light" panose="020B0300000000000000" pitchFamily="34" charset="-122"/>
                <a:ea typeface="微软雅黑" panose="020B0503020204020204" pitchFamily="34" charset="-122"/>
                <a:cs typeface="+mn-cs"/>
              </a:endParaRPr>
            </a:p>
          </p:txBody>
        </p:sp>
      </p:grpSp>
      <p:sp>
        <p:nvSpPr>
          <p:cNvPr id="52" name="椭圆 51">
            <a:extLst>
              <a:ext uri="{FF2B5EF4-FFF2-40B4-BE49-F238E27FC236}">
                <a16:creationId xmlns:a16="http://schemas.microsoft.com/office/drawing/2014/main" id="{6CF07F71-E128-4A32-80CC-0C6A90F77F29}"/>
              </a:ext>
            </a:extLst>
          </p:cNvPr>
          <p:cNvSpPr/>
          <p:nvPr/>
        </p:nvSpPr>
        <p:spPr>
          <a:xfrm>
            <a:off x="5801360" y="4957212"/>
            <a:ext cx="589280" cy="589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53" name="Freeform 243">
            <a:extLst>
              <a:ext uri="{FF2B5EF4-FFF2-40B4-BE49-F238E27FC236}">
                <a16:creationId xmlns:a16="http://schemas.microsoft.com/office/drawing/2014/main" id="{A829D2C1-E969-4D85-BC8D-619BD48C2D3B}"/>
              </a:ext>
            </a:extLst>
          </p:cNvPr>
          <p:cNvSpPr>
            <a:spLocks noEditPoints="1"/>
          </p:cNvSpPr>
          <p:nvPr/>
        </p:nvSpPr>
        <p:spPr bwMode="auto">
          <a:xfrm>
            <a:off x="5940042" y="5116470"/>
            <a:ext cx="306825" cy="276811"/>
          </a:xfrm>
          <a:custGeom>
            <a:avLst/>
            <a:gdLst>
              <a:gd name="T0" fmla="*/ 286 w 549"/>
              <a:gd name="T1" fmla="*/ 302 h 498"/>
              <a:gd name="T2" fmla="*/ 549 w 549"/>
              <a:gd name="T3" fmla="*/ 175 h 498"/>
              <a:gd name="T4" fmla="*/ 254 w 549"/>
              <a:gd name="T5" fmla="*/ 397 h 498"/>
              <a:gd name="T6" fmla="*/ 322 w 549"/>
              <a:gd name="T7" fmla="*/ 394 h 498"/>
              <a:gd name="T8" fmla="*/ 259 w 549"/>
              <a:gd name="T9" fmla="*/ 328 h 498"/>
              <a:gd name="T10" fmla="*/ 254 w 549"/>
              <a:gd name="T11" fmla="*/ 397 h 498"/>
              <a:gd name="T12" fmla="*/ 192 w 549"/>
              <a:gd name="T13" fmla="*/ 107 h 498"/>
              <a:gd name="T14" fmla="*/ 347 w 549"/>
              <a:gd name="T15" fmla="*/ 84 h 498"/>
              <a:gd name="T16" fmla="*/ 192 w 549"/>
              <a:gd name="T17" fmla="*/ 134 h 498"/>
              <a:gd name="T18" fmla="*/ 347 w 549"/>
              <a:gd name="T19" fmla="*/ 159 h 498"/>
              <a:gd name="T20" fmla="*/ 192 w 549"/>
              <a:gd name="T21" fmla="*/ 134 h 498"/>
              <a:gd name="T22" fmla="*/ 192 w 549"/>
              <a:gd name="T23" fmla="*/ 210 h 498"/>
              <a:gd name="T24" fmla="*/ 299 w 549"/>
              <a:gd name="T25" fmla="*/ 187 h 498"/>
              <a:gd name="T26" fmla="*/ 192 w 549"/>
              <a:gd name="T27" fmla="*/ 240 h 498"/>
              <a:gd name="T28" fmla="*/ 250 w 549"/>
              <a:gd name="T29" fmla="*/ 263 h 498"/>
              <a:gd name="T30" fmla="*/ 192 w 549"/>
              <a:gd name="T31" fmla="*/ 240 h 498"/>
              <a:gd name="T32" fmla="*/ 425 w 549"/>
              <a:gd name="T33" fmla="*/ 0 h 498"/>
              <a:gd name="T34" fmla="*/ 447 w 549"/>
              <a:gd name="T35" fmla="*/ 23 h 498"/>
              <a:gd name="T36" fmla="*/ 404 w 549"/>
              <a:gd name="T37" fmla="*/ 144 h 498"/>
              <a:gd name="T38" fmla="*/ 97 w 549"/>
              <a:gd name="T39" fmla="*/ 44 h 498"/>
              <a:gd name="T40" fmla="*/ 117 w 549"/>
              <a:gd name="T41" fmla="*/ 64 h 498"/>
              <a:gd name="T42" fmla="*/ 155 w 549"/>
              <a:gd name="T43" fmla="*/ 94 h 498"/>
              <a:gd name="T44" fmla="*/ 97 w 549"/>
              <a:gd name="T45" fmla="*/ 119 h 498"/>
              <a:gd name="T46" fmla="*/ 117 w 549"/>
              <a:gd name="T47" fmla="*/ 133 h 498"/>
              <a:gd name="T48" fmla="*/ 155 w 549"/>
              <a:gd name="T49" fmla="*/ 164 h 498"/>
              <a:gd name="T50" fmla="*/ 97 w 549"/>
              <a:gd name="T51" fmla="*/ 189 h 498"/>
              <a:gd name="T52" fmla="*/ 117 w 549"/>
              <a:gd name="T53" fmla="*/ 205 h 498"/>
              <a:gd name="T54" fmla="*/ 155 w 549"/>
              <a:gd name="T55" fmla="*/ 236 h 498"/>
              <a:gd name="T56" fmla="*/ 97 w 549"/>
              <a:gd name="T57" fmla="*/ 261 h 498"/>
              <a:gd name="T58" fmla="*/ 117 w 549"/>
              <a:gd name="T59" fmla="*/ 275 h 498"/>
              <a:gd name="T60" fmla="*/ 155 w 549"/>
              <a:gd name="T61" fmla="*/ 306 h 498"/>
              <a:gd name="T62" fmla="*/ 97 w 549"/>
              <a:gd name="T63" fmla="*/ 330 h 498"/>
              <a:gd name="T64" fmla="*/ 117 w 549"/>
              <a:gd name="T65" fmla="*/ 350 h 498"/>
              <a:gd name="T66" fmla="*/ 155 w 549"/>
              <a:gd name="T67" fmla="*/ 381 h 498"/>
              <a:gd name="T68" fmla="*/ 97 w 549"/>
              <a:gd name="T69" fmla="*/ 406 h 498"/>
              <a:gd name="T70" fmla="*/ 97 w 549"/>
              <a:gd name="T71" fmla="*/ 456 h 498"/>
              <a:gd name="T72" fmla="*/ 404 w 549"/>
              <a:gd name="T73" fmla="*/ 361 h 498"/>
              <a:gd name="T74" fmla="*/ 447 w 549"/>
              <a:gd name="T75" fmla="*/ 477 h 498"/>
              <a:gd name="T76" fmla="*/ 425 w 549"/>
              <a:gd name="T77" fmla="*/ 498 h 498"/>
              <a:gd name="T78" fmla="*/ 54 w 549"/>
              <a:gd name="T79" fmla="*/ 498 h 498"/>
              <a:gd name="T80" fmla="*/ 54 w 549"/>
              <a:gd name="T81" fmla="*/ 443 h 498"/>
              <a:gd name="T82" fmla="*/ 0 w 549"/>
              <a:gd name="T83" fmla="*/ 402 h 498"/>
              <a:gd name="T84" fmla="*/ 54 w 549"/>
              <a:gd name="T85" fmla="*/ 368 h 498"/>
              <a:gd name="T86" fmla="*/ 0 w 549"/>
              <a:gd name="T87" fmla="*/ 327 h 498"/>
              <a:gd name="T88" fmla="*/ 54 w 549"/>
              <a:gd name="T89" fmla="*/ 297 h 498"/>
              <a:gd name="T90" fmla="*/ 0 w 549"/>
              <a:gd name="T91" fmla="*/ 256 h 498"/>
              <a:gd name="T92" fmla="*/ 54 w 549"/>
              <a:gd name="T93" fmla="*/ 226 h 498"/>
              <a:gd name="T94" fmla="*/ 0 w 549"/>
              <a:gd name="T95" fmla="*/ 185 h 498"/>
              <a:gd name="T96" fmla="*/ 54 w 549"/>
              <a:gd name="T97" fmla="*/ 156 h 498"/>
              <a:gd name="T98" fmla="*/ 0 w 549"/>
              <a:gd name="T99" fmla="*/ 114 h 498"/>
              <a:gd name="T100" fmla="*/ 54 w 549"/>
              <a:gd name="T101" fmla="*/ 23 h 498"/>
              <a:gd name="T102" fmla="*/ 75 w 549"/>
              <a:gd name="T103"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9" h="498">
                <a:moveTo>
                  <a:pt x="487" y="110"/>
                </a:moveTo>
                <a:lnTo>
                  <a:pt x="286" y="302"/>
                </a:lnTo>
                <a:lnTo>
                  <a:pt x="349" y="368"/>
                </a:lnTo>
                <a:lnTo>
                  <a:pt x="549" y="175"/>
                </a:lnTo>
                <a:lnTo>
                  <a:pt x="487" y="110"/>
                </a:lnTo>
                <a:close/>
                <a:moveTo>
                  <a:pt x="254" y="397"/>
                </a:moveTo>
                <a:lnTo>
                  <a:pt x="288" y="395"/>
                </a:lnTo>
                <a:lnTo>
                  <a:pt x="322" y="394"/>
                </a:lnTo>
                <a:lnTo>
                  <a:pt x="291" y="361"/>
                </a:lnTo>
                <a:lnTo>
                  <a:pt x="259" y="328"/>
                </a:lnTo>
                <a:lnTo>
                  <a:pt x="257" y="362"/>
                </a:lnTo>
                <a:lnTo>
                  <a:pt x="254" y="397"/>
                </a:lnTo>
                <a:close/>
                <a:moveTo>
                  <a:pt x="192" y="84"/>
                </a:moveTo>
                <a:lnTo>
                  <a:pt x="192" y="107"/>
                </a:lnTo>
                <a:lnTo>
                  <a:pt x="347" y="107"/>
                </a:lnTo>
                <a:lnTo>
                  <a:pt x="347" y="84"/>
                </a:lnTo>
                <a:lnTo>
                  <a:pt x="192" y="84"/>
                </a:lnTo>
                <a:close/>
                <a:moveTo>
                  <a:pt x="192" y="134"/>
                </a:moveTo>
                <a:lnTo>
                  <a:pt x="192" y="159"/>
                </a:lnTo>
                <a:lnTo>
                  <a:pt x="347" y="159"/>
                </a:lnTo>
                <a:lnTo>
                  <a:pt x="347" y="134"/>
                </a:lnTo>
                <a:lnTo>
                  <a:pt x="192" y="134"/>
                </a:lnTo>
                <a:close/>
                <a:moveTo>
                  <a:pt x="192" y="187"/>
                </a:moveTo>
                <a:lnTo>
                  <a:pt x="192" y="210"/>
                </a:lnTo>
                <a:lnTo>
                  <a:pt x="299" y="210"/>
                </a:lnTo>
                <a:lnTo>
                  <a:pt x="299" y="187"/>
                </a:lnTo>
                <a:lnTo>
                  <a:pt x="192" y="187"/>
                </a:lnTo>
                <a:close/>
                <a:moveTo>
                  <a:pt x="192" y="240"/>
                </a:moveTo>
                <a:lnTo>
                  <a:pt x="192" y="263"/>
                </a:lnTo>
                <a:lnTo>
                  <a:pt x="250" y="263"/>
                </a:lnTo>
                <a:lnTo>
                  <a:pt x="250" y="240"/>
                </a:lnTo>
                <a:lnTo>
                  <a:pt x="192" y="240"/>
                </a:lnTo>
                <a:close/>
                <a:moveTo>
                  <a:pt x="75" y="0"/>
                </a:moveTo>
                <a:lnTo>
                  <a:pt x="425" y="0"/>
                </a:lnTo>
                <a:lnTo>
                  <a:pt x="447" y="0"/>
                </a:lnTo>
                <a:lnTo>
                  <a:pt x="447" y="23"/>
                </a:lnTo>
                <a:lnTo>
                  <a:pt x="447" y="102"/>
                </a:lnTo>
                <a:lnTo>
                  <a:pt x="404" y="144"/>
                </a:lnTo>
                <a:lnTo>
                  <a:pt x="404" y="44"/>
                </a:lnTo>
                <a:lnTo>
                  <a:pt x="97" y="44"/>
                </a:lnTo>
                <a:lnTo>
                  <a:pt x="97" y="72"/>
                </a:lnTo>
                <a:lnTo>
                  <a:pt x="117" y="64"/>
                </a:lnTo>
                <a:lnTo>
                  <a:pt x="137" y="54"/>
                </a:lnTo>
                <a:lnTo>
                  <a:pt x="155" y="94"/>
                </a:lnTo>
                <a:lnTo>
                  <a:pt x="135" y="102"/>
                </a:lnTo>
                <a:lnTo>
                  <a:pt x="97" y="119"/>
                </a:lnTo>
                <a:lnTo>
                  <a:pt x="97" y="142"/>
                </a:lnTo>
                <a:lnTo>
                  <a:pt x="117" y="133"/>
                </a:lnTo>
                <a:lnTo>
                  <a:pt x="137" y="125"/>
                </a:lnTo>
                <a:lnTo>
                  <a:pt x="155" y="164"/>
                </a:lnTo>
                <a:lnTo>
                  <a:pt x="135" y="173"/>
                </a:lnTo>
                <a:lnTo>
                  <a:pt x="97" y="189"/>
                </a:lnTo>
                <a:lnTo>
                  <a:pt x="97" y="214"/>
                </a:lnTo>
                <a:lnTo>
                  <a:pt x="117" y="205"/>
                </a:lnTo>
                <a:lnTo>
                  <a:pt x="137" y="196"/>
                </a:lnTo>
                <a:lnTo>
                  <a:pt x="155" y="236"/>
                </a:lnTo>
                <a:lnTo>
                  <a:pt x="135" y="245"/>
                </a:lnTo>
                <a:lnTo>
                  <a:pt x="97" y="261"/>
                </a:lnTo>
                <a:lnTo>
                  <a:pt x="97" y="283"/>
                </a:lnTo>
                <a:lnTo>
                  <a:pt x="117" y="275"/>
                </a:lnTo>
                <a:lnTo>
                  <a:pt x="137" y="266"/>
                </a:lnTo>
                <a:lnTo>
                  <a:pt x="155" y="306"/>
                </a:lnTo>
                <a:lnTo>
                  <a:pt x="135" y="314"/>
                </a:lnTo>
                <a:lnTo>
                  <a:pt x="97" y="330"/>
                </a:lnTo>
                <a:lnTo>
                  <a:pt x="97" y="360"/>
                </a:lnTo>
                <a:lnTo>
                  <a:pt x="117" y="350"/>
                </a:lnTo>
                <a:lnTo>
                  <a:pt x="137" y="342"/>
                </a:lnTo>
                <a:lnTo>
                  <a:pt x="155" y="381"/>
                </a:lnTo>
                <a:lnTo>
                  <a:pt x="135" y="390"/>
                </a:lnTo>
                <a:lnTo>
                  <a:pt x="97" y="406"/>
                </a:lnTo>
                <a:lnTo>
                  <a:pt x="97" y="443"/>
                </a:lnTo>
                <a:lnTo>
                  <a:pt x="97" y="456"/>
                </a:lnTo>
                <a:lnTo>
                  <a:pt x="404" y="456"/>
                </a:lnTo>
                <a:lnTo>
                  <a:pt x="404" y="361"/>
                </a:lnTo>
                <a:lnTo>
                  <a:pt x="447" y="320"/>
                </a:lnTo>
                <a:lnTo>
                  <a:pt x="447" y="477"/>
                </a:lnTo>
                <a:lnTo>
                  <a:pt x="447" y="498"/>
                </a:lnTo>
                <a:lnTo>
                  <a:pt x="425" y="498"/>
                </a:lnTo>
                <a:lnTo>
                  <a:pt x="75" y="498"/>
                </a:lnTo>
                <a:lnTo>
                  <a:pt x="54" y="498"/>
                </a:lnTo>
                <a:lnTo>
                  <a:pt x="54" y="477"/>
                </a:lnTo>
                <a:lnTo>
                  <a:pt x="54" y="443"/>
                </a:lnTo>
                <a:lnTo>
                  <a:pt x="9" y="443"/>
                </a:lnTo>
                <a:lnTo>
                  <a:pt x="0" y="402"/>
                </a:lnTo>
                <a:lnTo>
                  <a:pt x="54" y="378"/>
                </a:lnTo>
                <a:lnTo>
                  <a:pt x="54" y="368"/>
                </a:lnTo>
                <a:lnTo>
                  <a:pt x="9" y="368"/>
                </a:lnTo>
                <a:lnTo>
                  <a:pt x="0" y="327"/>
                </a:lnTo>
                <a:lnTo>
                  <a:pt x="54" y="303"/>
                </a:lnTo>
                <a:lnTo>
                  <a:pt x="54" y="297"/>
                </a:lnTo>
                <a:lnTo>
                  <a:pt x="9" y="297"/>
                </a:lnTo>
                <a:lnTo>
                  <a:pt x="0" y="256"/>
                </a:lnTo>
                <a:lnTo>
                  <a:pt x="54" y="233"/>
                </a:lnTo>
                <a:lnTo>
                  <a:pt x="54" y="226"/>
                </a:lnTo>
                <a:lnTo>
                  <a:pt x="9" y="226"/>
                </a:lnTo>
                <a:lnTo>
                  <a:pt x="0" y="185"/>
                </a:lnTo>
                <a:lnTo>
                  <a:pt x="54" y="161"/>
                </a:lnTo>
                <a:lnTo>
                  <a:pt x="54" y="156"/>
                </a:lnTo>
                <a:lnTo>
                  <a:pt x="9" y="156"/>
                </a:lnTo>
                <a:lnTo>
                  <a:pt x="0" y="114"/>
                </a:lnTo>
                <a:lnTo>
                  <a:pt x="54" y="91"/>
                </a:lnTo>
                <a:lnTo>
                  <a:pt x="54" y="23"/>
                </a:lnTo>
                <a:lnTo>
                  <a:pt x="54" y="0"/>
                </a:lnTo>
                <a:lnTo>
                  <a:pt x="75" y="0"/>
                </a:lnTo>
                <a:close/>
              </a:path>
            </a:pathLst>
          </a:custGeom>
          <a:solidFill>
            <a:schemeClr val="bg1"/>
          </a:solidFill>
          <a:ln>
            <a:noFill/>
          </a:ln>
        </p:spPr>
        <p:txBody>
          <a:bodyPr vert="horz" wrap="square" lIns="91419" tIns="45709" rIns="91419" bIns="45709"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80808"/>
              </a:solidFill>
              <a:effectLst/>
              <a:uLnTx/>
              <a:uFillTx/>
              <a:latin typeface="思源黑体 CN Light" panose="020B0300000000000000" pitchFamily="34" charset="-122"/>
              <a:ea typeface="宋体" panose="02010600030101010101" pitchFamily="2" charset="-122"/>
              <a:cs typeface="+mn-cs"/>
            </a:endParaRPr>
          </a:p>
        </p:txBody>
      </p:sp>
      <p:sp>
        <p:nvSpPr>
          <p:cNvPr id="54" name="文本框 53">
            <a:extLst>
              <a:ext uri="{FF2B5EF4-FFF2-40B4-BE49-F238E27FC236}">
                <a16:creationId xmlns:a16="http://schemas.microsoft.com/office/drawing/2014/main" id="{30A4E8A4-38FC-4034-B80B-74FC7652A798}"/>
              </a:ext>
            </a:extLst>
          </p:cNvPr>
          <p:cNvSpPr txBox="1"/>
          <p:nvPr/>
        </p:nvSpPr>
        <p:spPr>
          <a:xfrm>
            <a:off x="4419262" y="5855408"/>
            <a:ext cx="3373195" cy="330988"/>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线下活动</a:t>
            </a:r>
          </a:p>
        </p:txBody>
      </p:sp>
      <p:sp>
        <p:nvSpPr>
          <p:cNvPr id="55" name="文本框 54">
            <a:extLst>
              <a:ext uri="{FF2B5EF4-FFF2-40B4-BE49-F238E27FC236}">
                <a16:creationId xmlns:a16="http://schemas.microsoft.com/office/drawing/2014/main" id="{641C7C70-EA36-43A3-8639-D42BAE87EAFD}"/>
              </a:ext>
            </a:extLst>
          </p:cNvPr>
          <p:cNvSpPr txBox="1"/>
          <p:nvPr/>
        </p:nvSpPr>
        <p:spPr>
          <a:xfrm>
            <a:off x="4507950" y="5494820"/>
            <a:ext cx="3199579" cy="400431"/>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妈妈相聚</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grpSp>
        <p:nvGrpSpPr>
          <p:cNvPr id="56" name="组合 55">
            <a:extLst>
              <a:ext uri="{FF2B5EF4-FFF2-40B4-BE49-F238E27FC236}">
                <a16:creationId xmlns:a16="http://schemas.microsoft.com/office/drawing/2014/main" id="{ABB9B22D-313F-472F-8DC3-7DAAE9E4C0C5}"/>
              </a:ext>
            </a:extLst>
          </p:cNvPr>
          <p:cNvGrpSpPr/>
          <p:nvPr/>
        </p:nvGrpSpPr>
        <p:grpSpPr>
          <a:xfrm>
            <a:off x="675933" y="539336"/>
            <a:ext cx="4548846" cy="1015663"/>
            <a:chOff x="6204032" y="1522584"/>
            <a:chExt cx="4548846" cy="1015663"/>
          </a:xfrm>
        </p:grpSpPr>
        <p:sp>
          <p:nvSpPr>
            <p:cNvPr id="57" name="文本框 56">
              <a:extLst>
                <a:ext uri="{FF2B5EF4-FFF2-40B4-BE49-F238E27FC236}">
                  <a16:creationId xmlns:a16="http://schemas.microsoft.com/office/drawing/2014/main" id="{77686BB1-A3F4-4785-A0F2-79322076E023}"/>
                </a:ext>
              </a:extLst>
            </p:cNvPr>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03</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58" name="文本框 57">
              <a:extLst>
                <a:ext uri="{FF2B5EF4-FFF2-40B4-BE49-F238E27FC236}">
                  <a16:creationId xmlns:a16="http://schemas.microsoft.com/office/drawing/2014/main" id="{0C4DB844-F040-4A75-A960-36EA4A58EA79}"/>
                </a:ext>
              </a:extLst>
            </p:cNvPr>
            <p:cNvSpPr txBox="1"/>
            <p:nvPr/>
          </p:nvSpPr>
          <p:spPr>
            <a:xfrm>
              <a:off x="6944809" y="1708340"/>
              <a:ext cx="320619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宝妈联盟提供的</a:t>
              </a:r>
            </a:p>
          </p:txBody>
        </p:sp>
        <p:sp>
          <p:nvSpPr>
            <p:cNvPr id="59" name="文本框 58">
              <a:extLst>
                <a:ext uri="{FF2B5EF4-FFF2-40B4-BE49-F238E27FC236}">
                  <a16:creationId xmlns:a16="http://schemas.microsoft.com/office/drawing/2014/main" id="{86CE8310-1E03-47BF-B4E5-B0BA51F2C742}"/>
                </a:ext>
              </a:extLst>
            </p:cNvPr>
            <p:cNvSpPr txBox="1"/>
            <p:nvPr/>
          </p:nvSpPr>
          <p:spPr>
            <a:xfrm>
              <a:off x="6898510" y="2194080"/>
              <a:ext cx="3854368" cy="2616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Super Moms Club Offers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264946" y="841783"/>
            <a:ext cx="9662108"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感谢您的聆听</a:t>
            </a:r>
            <a:endParaRPr kumimoji="0" lang="en-US" altLang="zh-CN" sz="7200" b="1"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14" name="文本框 13"/>
          <p:cNvSpPr txBox="1"/>
          <p:nvPr/>
        </p:nvSpPr>
        <p:spPr>
          <a:xfrm>
            <a:off x="3047037" y="1895082"/>
            <a:ext cx="609407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6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Thanks For Your Listening</a:t>
            </a:r>
            <a:endParaRPr kumimoji="0" lang="zh-CN" altLang="en-US" sz="1400" b="0" i="0" u="none" strike="noStrike" kern="1200" cap="none" spc="6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endParaRPr>
          </a:p>
        </p:txBody>
      </p:sp>
      <p:sp>
        <p:nvSpPr>
          <p:cNvPr id="4" name="文本框 3">
            <a:extLst>
              <a:ext uri="{FF2B5EF4-FFF2-40B4-BE49-F238E27FC236}">
                <a16:creationId xmlns:a16="http://schemas.microsoft.com/office/drawing/2014/main" id="{37EAF4C8-EACD-4F34-8A02-D287DCC85C8E}"/>
              </a:ext>
            </a:extLst>
          </p:cNvPr>
          <p:cNvSpPr txBox="1"/>
          <p:nvPr/>
        </p:nvSpPr>
        <p:spPr>
          <a:xfrm>
            <a:off x="2042808" y="2518531"/>
            <a:ext cx="8375515" cy="30469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effectLst/>
                <a:uLnTx/>
                <a:uFillTx/>
                <a:latin typeface="站酷小薇LOGO体" panose="02010600010101010101"/>
                <a:ea typeface="站酷小薇LOGO体" panose="02010600010101010101"/>
                <a:cs typeface="+mn-cs"/>
              </a:rPr>
              <a:t>宝妈联盟，就是互相鼓励，帮助大家成为超人妈妈的平台！</a:t>
            </a:r>
            <a:endParaRPr kumimoji="0" lang="en-US" altLang="zh-CN" sz="3200" b="1" i="0" u="none" strike="noStrike" kern="1200" cap="none" spc="0" normalizeH="0" baseline="0" noProof="0" dirty="0">
              <a:ln>
                <a:noFill/>
              </a:ln>
              <a:effectLst/>
              <a:uLnTx/>
              <a:uFillTx/>
              <a:latin typeface="站酷小薇LOGO体" panose="02010600010101010101"/>
              <a:ea typeface="站酷小薇LOGO体" panose="02010600010101010101"/>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dirty="0">
                <a:latin typeface="站酷小薇LOGO体" panose="02010600010101010101"/>
                <a:ea typeface="站酷小薇LOGO体" panose="02010600010101010101"/>
              </a:rPr>
              <a:t>所以妈妈们</a:t>
            </a:r>
            <a:endParaRPr lang="en-US" altLang="zh-CN" sz="3200" b="1" dirty="0">
              <a:latin typeface="站酷小薇LOGO体" panose="02010600010101010101"/>
              <a:ea typeface="站酷小薇LOGO体" panose="02010600010101010101"/>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effectLst/>
                <a:uLnTx/>
                <a:uFillTx/>
                <a:latin typeface="站酷小薇LOGO体" panose="02010600010101010101"/>
                <a:ea typeface="站酷小薇LOGO体" panose="02010600010101010101"/>
                <a:cs typeface="+mn-cs"/>
              </a:rPr>
              <a:t>孩子是你的骄傲</a:t>
            </a:r>
            <a:endParaRPr kumimoji="0" lang="en-US" altLang="zh-CN" sz="3200" b="1" i="0" u="none" strike="noStrike" kern="1200" cap="none" spc="0" normalizeH="0" baseline="0" noProof="0" dirty="0">
              <a:ln>
                <a:noFill/>
              </a:ln>
              <a:effectLst/>
              <a:uLnTx/>
              <a:uFillTx/>
              <a:latin typeface="站酷小薇LOGO体" panose="02010600010101010101"/>
              <a:ea typeface="站酷小薇LOGO体" panose="02010600010101010101"/>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dirty="0">
                <a:latin typeface="站酷小薇LOGO体" panose="02010600010101010101"/>
                <a:ea typeface="站酷小薇LOGO体" panose="02010600010101010101"/>
              </a:rPr>
              <a:t>你是孩子的偶像</a:t>
            </a:r>
            <a:endParaRPr lang="en-US" altLang="zh-CN" sz="3200" b="1" dirty="0">
              <a:latin typeface="站酷小薇LOGO体" panose="02010600010101010101"/>
              <a:ea typeface="站酷小薇LOGO体" panose="02010600010101010101"/>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effectLst/>
                <a:uLnTx/>
                <a:uFillTx/>
                <a:latin typeface="站酷小薇LOGO体" panose="02010600010101010101"/>
                <a:ea typeface="站酷小薇LOGO体" panose="02010600010101010101"/>
                <a:cs typeface="+mn-cs"/>
              </a:rPr>
              <a:t>欢迎加入宝妈联盟！</a:t>
            </a:r>
            <a:endParaRPr kumimoji="0" lang="en-US" altLang="zh-CN" sz="3200" b="1" i="0" u="none" strike="noStrike" kern="1200" cap="none" spc="0" normalizeH="0" baseline="0" noProof="0" dirty="0">
              <a:ln>
                <a:noFill/>
              </a:ln>
              <a:effectLst/>
              <a:uLnTx/>
              <a:uFillTx/>
              <a:latin typeface="站酷小薇LOGO体" panose="02010600010101010101"/>
              <a:ea typeface="站酷小薇LOGO体" panose="02010600010101010101"/>
              <a:cs typeface="+mn-cs"/>
            </a:endParaRPr>
          </a:p>
        </p:txBody>
      </p:sp>
    </p:spTree>
    <p:extLst>
      <p:ext uri="{BB962C8B-B14F-4D97-AF65-F5344CB8AC3E}">
        <p14:creationId xmlns:p14="http://schemas.microsoft.com/office/powerpoint/2010/main" val="2913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694007" y="1553014"/>
            <a:ext cx="6827136"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目  录 </a:t>
            </a:r>
            <a:r>
              <a:rPr kumimoji="0" lang="en-US" altLang="zh-CN" sz="54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 CONTENTS</a:t>
            </a:r>
            <a:r>
              <a:rPr kumimoji="0" lang="zh-CN" altLang="en-US" sz="54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 </a:t>
            </a:r>
            <a:endParaRPr kumimoji="0" lang="en-US" altLang="zh-CN" sz="54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grpSp>
        <p:nvGrpSpPr>
          <p:cNvPr id="3" name="组合 2"/>
          <p:cNvGrpSpPr/>
          <p:nvPr/>
        </p:nvGrpSpPr>
        <p:grpSpPr>
          <a:xfrm>
            <a:off x="4134091" y="2494199"/>
            <a:ext cx="3946968" cy="1015663"/>
            <a:chOff x="6204032" y="1522584"/>
            <a:chExt cx="3946968" cy="1015663"/>
          </a:xfrm>
        </p:grpSpPr>
        <p:sp>
          <p:nvSpPr>
            <p:cNvPr id="4" name="文本框 3"/>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01</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5" name="文本框 4"/>
            <p:cNvSpPr txBox="1"/>
            <p:nvPr/>
          </p:nvSpPr>
          <p:spPr>
            <a:xfrm>
              <a:off x="6944809" y="1708340"/>
              <a:ext cx="320619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宝妈联盟是什么</a:t>
              </a:r>
            </a:p>
          </p:txBody>
        </p:sp>
        <p:sp>
          <p:nvSpPr>
            <p:cNvPr id="6" name="文本框 5"/>
            <p:cNvSpPr txBox="1"/>
            <p:nvPr/>
          </p:nvSpPr>
          <p:spPr>
            <a:xfrm>
              <a:off x="6898510" y="2194080"/>
              <a:ext cx="320619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Overview Of Super Moms Club</a:t>
              </a:r>
            </a:p>
          </p:txBody>
        </p:sp>
      </p:grpSp>
      <p:grpSp>
        <p:nvGrpSpPr>
          <p:cNvPr id="7" name="组合 6"/>
          <p:cNvGrpSpPr/>
          <p:nvPr/>
        </p:nvGrpSpPr>
        <p:grpSpPr>
          <a:xfrm>
            <a:off x="4134091" y="3536969"/>
            <a:ext cx="5041786" cy="1015663"/>
            <a:chOff x="6204032" y="1522584"/>
            <a:chExt cx="5041786" cy="1015663"/>
          </a:xfrm>
        </p:grpSpPr>
        <p:sp>
          <p:nvSpPr>
            <p:cNvPr id="8" name="文本框 7"/>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02</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9" name="文本框 8"/>
            <p:cNvSpPr txBox="1"/>
            <p:nvPr/>
          </p:nvSpPr>
          <p:spPr>
            <a:xfrm>
              <a:off x="6944809" y="1708340"/>
              <a:ext cx="320619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宝妈联盟的资源</a:t>
              </a:r>
            </a:p>
          </p:txBody>
        </p:sp>
        <p:sp>
          <p:nvSpPr>
            <p:cNvPr id="10" name="文本框 9"/>
            <p:cNvSpPr txBox="1"/>
            <p:nvPr/>
          </p:nvSpPr>
          <p:spPr>
            <a:xfrm>
              <a:off x="6898509" y="2194080"/>
              <a:ext cx="434730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Resources of Super Moms Club</a:t>
              </a:r>
            </a:p>
          </p:txBody>
        </p:sp>
      </p:grpSp>
      <p:grpSp>
        <p:nvGrpSpPr>
          <p:cNvPr id="11" name="组合 10"/>
          <p:cNvGrpSpPr/>
          <p:nvPr/>
        </p:nvGrpSpPr>
        <p:grpSpPr>
          <a:xfrm>
            <a:off x="4134091" y="4633739"/>
            <a:ext cx="4548846" cy="1015663"/>
            <a:chOff x="6204032" y="1522584"/>
            <a:chExt cx="4548846" cy="1015663"/>
          </a:xfrm>
        </p:grpSpPr>
        <p:sp>
          <p:nvSpPr>
            <p:cNvPr id="12" name="文本框 11"/>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03</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13" name="文本框 12"/>
            <p:cNvSpPr txBox="1"/>
            <p:nvPr/>
          </p:nvSpPr>
          <p:spPr>
            <a:xfrm>
              <a:off x="6944809" y="1708340"/>
              <a:ext cx="320619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宝妈联盟提供的</a:t>
              </a:r>
            </a:p>
          </p:txBody>
        </p:sp>
        <p:sp>
          <p:nvSpPr>
            <p:cNvPr id="14" name="文本框 13"/>
            <p:cNvSpPr txBox="1"/>
            <p:nvPr/>
          </p:nvSpPr>
          <p:spPr>
            <a:xfrm>
              <a:off x="6898510" y="2194080"/>
              <a:ext cx="385436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Super Moms Club Offers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包含 应用程序&#10;&#10;描述已自动生成"/>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7887" t="51609" r="46233" b="39564"/>
          <a:stretch>
            <a:fillRect/>
          </a:stretch>
        </p:blipFill>
        <p:spPr>
          <a:xfrm>
            <a:off x="4552122" y="3221535"/>
            <a:ext cx="3230219" cy="1220870"/>
          </a:xfrm>
          <a:prstGeom prst="rect">
            <a:avLst/>
          </a:prstGeom>
        </p:spPr>
      </p:pic>
      <p:grpSp>
        <p:nvGrpSpPr>
          <p:cNvPr id="3" name="组合 2"/>
          <p:cNvGrpSpPr/>
          <p:nvPr/>
        </p:nvGrpSpPr>
        <p:grpSpPr>
          <a:xfrm>
            <a:off x="5431735" y="1602244"/>
            <a:ext cx="1328530" cy="1328530"/>
            <a:chOff x="5431735" y="1936540"/>
            <a:chExt cx="1328530" cy="1328530"/>
          </a:xfrm>
        </p:grpSpPr>
        <p:sp>
          <p:nvSpPr>
            <p:cNvPr id="4" name="椭圆 3"/>
            <p:cNvSpPr/>
            <p:nvPr/>
          </p:nvSpPr>
          <p:spPr>
            <a:xfrm>
              <a:off x="5431735" y="1936540"/>
              <a:ext cx="1328530" cy="13285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grpSp>
          <p:nvGrpSpPr>
            <p:cNvPr id="5" name="组合 4"/>
            <p:cNvGrpSpPr/>
            <p:nvPr/>
          </p:nvGrpSpPr>
          <p:grpSpPr>
            <a:xfrm>
              <a:off x="5803659" y="2306167"/>
              <a:ext cx="584683" cy="589276"/>
              <a:chOff x="1199457" y="3360868"/>
              <a:chExt cx="435163" cy="438581"/>
            </a:xfrm>
            <a:solidFill>
              <a:schemeClr val="bg1"/>
            </a:solidFill>
          </p:grpSpPr>
          <p:sp>
            <p:nvSpPr>
              <p:cNvPr id="6" name="Freeform 58"/>
              <p:cNvSpPr/>
              <p:nvPr/>
            </p:nvSpPr>
            <p:spPr bwMode="auto">
              <a:xfrm>
                <a:off x="1326237" y="3360868"/>
                <a:ext cx="181603" cy="274113"/>
              </a:xfrm>
              <a:custGeom>
                <a:avLst/>
                <a:gdLst>
                  <a:gd name="T0" fmla="*/ 37 w 53"/>
                  <a:gd name="T1" fmla="*/ 48 h 80"/>
                  <a:gd name="T2" fmla="*/ 37 w 53"/>
                  <a:gd name="T3" fmla="*/ 0 h 80"/>
                  <a:gd name="T4" fmla="*/ 16 w 53"/>
                  <a:gd name="T5" fmla="*/ 0 h 80"/>
                  <a:gd name="T6" fmla="*/ 16 w 53"/>
                  <a:gd name="T7" fmla="*/ 48 h 80"/>
                  <a:gd name="T8" fmla="*/ 0 w 53"/>
                  <a:gd name="T9" fmla="*/ 48 h 80"/>
                  <a:gd name="T10" fmla="*/ 27 w 53"/>
                  <a:gd name="T11" fmla="*/ 80 h 80"/>
                  <a:gd name="T12" fmla="*/ 53 w 53"/>
                  <a:gd name="T13" fmla="*/ 48 h 80"/>
                  <a:gd name="T14" fmla="*/ 37 w 53"/>
                  <a:gd name="T15" fmla="*/ 4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80">
                    <a:moveTo>
                      <a:pt x="37" y="48"/>
                    </a:moveTo>
                    <a:lnTo>
                      <a:pt x="37" y="0"/>
                    </a:lnTo>
                    <a:lnTo>
                      <a:pt x="16" y="0"/>
                    </a:lnTo>
                    <a:lnTo>
                      <a:pt x="16" y="48"/>
                    </a:lnTo>
                    <a:lnTo>
                      <a:pt x="0" y="48"/>
                    </a:lnTo>
                    <a:lnTo>
                      <a:pt x="27" y="80"/>
                    </a:lnTo>
                    <a:lnTo>
                      <a:pt x="53" y="48"/>
                    </a:lnTo>
                    <a:lnTo>
                      <a:pt x="37" y="48"/>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思源黑体 CN Light" panose="020B0300000000000000" pitchFamily="34" charset="-122"/>
                  <a:ea typeface="微软雅黑 Light" panose="020B0502040204020203" charset="-122"/>
                  <a:cs typeface="+mn-cs"/>
                </a:endParaRPr>
              </a:p>
            </p:txBody>
          </p:sp>
          <p:sp>
            <p:nvSpPr>
              <p:cNvPr id="7" name="Freeform 59"/>
              <p:cNvSpPr/>
              <p:nvPr/>
            </p:nvSpPr>
            <p:spPr bwMode="auto">
              <a:xfrm>
                <a:off x="1199457" y="3398560"/>
                <a:ext cx="435163" cy="400889"/>
              </a:xfrm>
              <a:custGeom>
                <a:avLst/>
                <a:gdLst>
                  <a:gd name="T0" fmla="*/ 99 w 127"/>
                  <a:gd name="T1" fmla="*/ 0 h 117"/>
                  <a:gd name="T2" fmla="*/ 85 w 127"/>
                  <a:gd name="T3" fmla="*/ 0 h 117"/>
                  <a:gd name="T4" fmla="*/ 85 w 127"/>
                  <a:gd name="T5" fmla="*/ 10 h 117"/>
                  <a:gd name="T6" fmla="*/ 92 w 127"/>
                  <a:gd name="T7" fmla="*/ 10 h 117"/>
                  <a:gd name="T8" fmla="*/ 116 w 127"/>
                  <a:gd name="T9" fmla="*/ 63 h 117"/>
                  <a:gd name="T10" fmla="*/ 88 w 127"/>
                  <a:gd name="T11" fmla="*/ 63 h 117"/>
                  <a:gd name="T12" fmla="*/ 77 w 127"/>
                  <a:gd name="T13" fmla="*/ 79 h 117"/>
                  <a:gd name="T14" fmla="*/ 50 w 127"/>
                  <a:gd name="T15" fmla="*/ 79 h 117"/>
                  <a:gd name="T16" fmla="*/ 40 w 127"/>
                  <a:gd name="T17" fmla="*/ 63 h 117"/>
                  <a:gd name="T18" fmla="*/ 12 w 127"/>
                  <a:gd name="T19" fmla="*/ 63 h 117"/>
                  <a:gd name="T20" fmla="*/ 35 w 127"/>
                  <a:gd name="T21" fmla="*/ 10 h 117"/>
                  <a:gd name="T22" fmla="*/ 43 w 127"/>
                  <a:gd name="T23" fmla="*/ 10 h 117"/>
                  <a:gd name="T24" fmla="*/ 43 w 127"/>
                  <a:gd name="T25" fmla="*/ 0 h 117"/>
                  <a:gd name="T26" fmla="*/ 28 w 127"/>
                  <a:gd name="T27" fmla="*/ 0 h 117"/>
                  <a:gd name="T28" fmla="*/ 0 w 127"/>
                  <a:gd name="T29" fmla="*/ 63 h 117"/>
                  <a:gd name="T30" fmla="*/ 0 w 127"/>
                  <a:gd name="T31" fmla="*/ 117 h 117"/>
                  <a:gd name="T32" fmla="*/ 127 w 127"/>
                  <a:gd name="T33" fmla="*/ 117 h 117"/>
                  <a:gd name="T34" fmla="*/ 127 w 127"/>
                  <a:gd name="T35" fmla="*/ 63 h 117"/>
                  <a:gd name="T36" fmla="*/ 99 w 127"/>
                  <a:gd name="T3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17">
                    <a:moveTo>
                      <a:pt x="99" y="0"/>
                    </a:moveTo>
                    <a:lnTo>
                      <a:pt x="85" y="0"/>
                    </a:lnTo>
                    <a:lnTo>
                      <a:pt x="85" y="10"/>
                    </a:lnTo>
                    <a:lnTo>
                      <a:pt x="92" y="10"/>
                    </a:lnTo>
                    <a:lnTo>
                      <a:pt x="116" y="63"/>
                    </a:lnTo>
                    <a:lnTo>
                      <a:pt x="88" y="63"/>
                    </a:lnTo>
                    <a:lnTo>
                      <a:pt x="77" y="79"/>
                    </a:lnTo>
                    <a:lnTo>
                      <a:pt x="50" y="79"/>
                    </a:lnTo>
                    <a:lnTo>
                      <a:pt x="40" y="63"/>
                    </a:lnTo>
                    <a:lnTo>
                      <a:pt x="12" y="63"/>
                    </a:lnTo>
                    <a:lnTo>
                      <a:pt x="35" y="10"/>
                    </a:lnTo>
                    <a:lnTo>
                      <a:pt x="43" y="10"/>
                    </a:lnTo>
                    <a:lnTo>
                      <a:pt x="43" y="0"/>
                    </a:lnTo>
                    <a:lnTo>
                      <a:pt x="28" y="0"/>
                    </a:lnTo>
                    <a:lnTo>
                      <a:pt x="0" y="63"/>
                    </a:lnTo>
                    <a:lnTo>
                      <a:pt x="0" y="117"/>
                    </a:lnTo>
                    <a:lnTo>
                      <a:pt x="127" y="117"/>
                    </a:lnTo>
                    <a:lnTo>
                      <a:pt x="127" y="63"/>
                    </a:lnTo>
                    <a:lnTo>
                      <a:pt x="99" y="0"/>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思源黑体 CN Light" panose="020B0300000000000000" pitchFamily="34" charset="-122"/>
                  <a:ea typeface="微软雅黑 Light" panose="020B0502040204020203" charset="-122"/>
                  <a:cs typeface="+mn-cs"/>
                </a:endParaRPr>
              </a:p>
            </p:txBody>
          </p:sp>
        </p:grpSp>
      </p:grpSp>
      <p:sp>
        <p:nvSpPr>
          <p:cNvPr id="9" name="文本框 8"/>
          <p:cNvSpPr txBox="1"/>
          <p:nvPr/>
        </p:nvSpPr>
        <p:spPr>
          <a:xfrm>
            <a:off x="4129706" y="4185712"/>
            <a:ext cx="3932585"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宝妈联盟是什么</a:t>
            </a:r>
          </a:p>
        </p:txBody>
      </p:sp>
      <p:sp>
        <p:nvSpPr>
          <p:cNvPr id="11" name="文本框 10"/>
          <p:cNvSpPr txBox="1"/>
          <p:nvPr/>
        </p:nvSpPr>
        <p:spPr>
          <a:xfrm>
            <a:off x="4492904" y="4889378"/>
            <a:ext cx="320619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Overview Of Super Moms Club</a:t>
            </a:r>
          </a:p>
        </p:txBody>
      </p:sp>
      <p:sp>
        <p:nvSpPr>
          <p:cNvPr id="13" name="文本框 12"/>
          <p:cNvSpPr txBox="1"/>
          <p:nvPr/>
        </p:nvSpPr>
        <p:spPr>
          <a:xfrm>
            <a:off x="4312255" y="2971874"/>
            <a:ext cx="3583049"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第一部分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p:cNvGrpSpPr/>
          <p:nvPr/>
        </p:nvGrpSpPr>
        <p:grpSpPr>
          <a:xfrm>
            <a:off x="676630" y="539336"/>
            <a:ext cx="3946968" cy="1015663"/>
            <a:chOff x="6204032" y="1522584"/>
            <a:chExt cx="3946968" cy="1015663"/>
          </a:xfrm>
        </p:grpSpPr>
        <p:sp>
          <p:nvSpPr>
            <p:cNvPr id="4" name="文本框 3"/>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01</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5" name="文本框 4"/>
            <p:cNvSpPr txBox="1"/>
            <p:nvPr/>
          </p:nvSpPr>
          <p:spPr>
            <a:xfrm>
              <a:off x="6944809" y="1708340"/>
              <a:ext cx="320619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宝妈联盟是什么</a:t>
              </a:r>
            </a:p>
          </p:txBody>
        </p:sp>
        <p:sp>
          <p:nvSpPr>
            <p:cNvPr id="6" name="文本框 5"/>
            <p:cNvSpPr txBox="1"/>
            <p:nvPr/>
          </p:nvSpPr>
          <p:spPr>
            <a:xfrm>
              <a:off x="6898510" y="2194080"/>
              <a:ext cx="3206190" cy="2616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Overview Of Super Moms Club</a:t>
              </a:r>
            </a:p>
          </p:txBody>
        </p:sp>
      </p:grpSp>
      <p:sp>
        <p:nvSpPr>
          <p:cNvPr id="10" name="文本框 9"/>
          <p:cNvSpPr txBox="1"/>
          <p:nvPr/>
        </p:nvSpPr>
        <p:spPr>
          <a:xfrm>
            <a:off x="1417407" y="2754682"/>
            <a:ext cx="5902035" cy="1551835"/>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3600" b="0" i="0" u="none" strike="noStrike" kern="1200" cap="none" spc="300" normalizeH="0" baseline="0" noProof="0" dirty="0">
                <a:ln>
                  <a:noFill/>
                </a:ln>
                <a:solidFill>
                  <a:srgbClr val="D09497"/>
                </a:solidFill>
                <a:effectLst/>
                <a:uLnTx/>
                <a:uFillTx/>
                <a:latin typeface="站酷小薇LOGO体" panose="02010600010101010101"/>
                <a:ea typeface="站酷小薇LOGO体" panose="02010600010101010101"/>
                <a:cs typeface="+mn-cs"/>
              </a:rPr>
              <a:t>一个全球性的妈妈与孩子共成长的平台</a:t>
            </a:r>
            <a:endParaRPr kumimoji="0" lang="en-US" altLang="zh-CN" sz="3600" b="0" i="0" u="none" strike="noStrike" kern="1200" cap="none" spc="30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pic>
        <p:nvPicPr>
          <p:cNvPr id="37" name="图片 36">
            <a:extLst>
              <a:ext uri="{FF2B5EF4-FFF2-40B4-BE49-F238E27FC236}">
                <a16:creationId xmlns:a16="http://schemas.microsoft.com/office/drawing/2014/main" id="{93B63BB6-1972-45AA-AEC5-2548D62C5EB4}"/>
              </a:ext>
            </a:extLst>
          </p:cNvPr>
          <p:cNvPicPr>
            <a:picLocks noChangeAspect="1"/>
          </p:cNvPicPr>
          <p:nvPr/>
        </p:nvPicPr>
        <p:blipFill>
          <a:blip r:embed="rId2"/>
          <a:stretch>
            <a:fillRect/>
          </a:stretch>
        </p:blipFill>
        <p:spPr>
          <a:xfrm>
            <a:off x="7426473" y="1899135"/>
            <a:ext cx="3762021" cy="35429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p:cNvGrpSpPr/>
          <p:nvPr/>
        </p:nvGrpSpPr>
        <p:grpSpPr>
          <a:xfrm>
            <a:off x="676630" y="539336"/>
            <a:ext cx="3946968" cy="1015663"/>
            <a:chOff x="6204032" y="1522584"/>
            <a:chExt cx="3946968" cy="1015663"/>
          </a:xfrm>
        </p:grpSpPr>
        <p:sp>
          <p:nvSpPr>
            <p:cNvPr id="4" name="文本框 3"/>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01</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5" name="文本框 4"/>
            <p:cNvSpPr txBox="1"/>
            <p:nvPr/>
          </p:nvSpPr>
          <p:spPr>
            <a:xfrm>
              <a:off x="6944809" y="1708340"/>
              <a:ext cx="320619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宝妈联盟是什么</a:t>
              </a:r>
            </a:p>
          </p:txBody>
        </p:sp>
        <p:sp>
          <p:nvSpPr>
            <p:cNvPr id="6" name="文本框 5"/>
            <p:cNvSpPr txBox="1"/>
            <p:nvPr/>
          </p:nvSpPr>
          <p:spPr>
            <a:xfrm>
              <a:off x="6898510" y="2194080"/>
              <a:ext cx="3206190" cy="2616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Overview Of Super Moms Club</a:t>
              </a:r>
            </a:p>
          </p:txBody>
        </p:sp>
      </p:grpSp>
      <p:sp>
        <p:nvSpPr>
          <p:cNvPr id="8" name="矩形 7">
            <a:extLst>
              <a:ext uri="{FF2B5EF4-FFF2-40B4-BE49-F238E27FC236}">
                <a16:creationId xmlns:a16="http://schemas.microsoft.com/office/drawing/2014/main" id="{FBBFEC39-6240-4B89-B7EB-EB65B43C76C4}"/>
              </a:ext>
            </a:extLst>
          </p:cNvPr>
          <p:cNvSpPr/>
          <p:nvPr/>
        </p:nvSpPr>
        <p:spPr>
          <a:xfrm>
            <a:off x="4581662" y="1614856"/>
            <a:ext cx="3039329" cy="3784405"/>
          </a:xfrm>
          <a:prstGeom prst="rect">
            <a:avLst/>
          </a:prstGeom>
          <a:solidFill>
            <a:srgbClr val="FFE2DA"/>
          </a:solidFill>
          <a:ln>
            <a:solidFill>
              <a:srgbClr val="9161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FFFFFF"/>
              </a:solidFill>
              <a:highlight>
                <a:srgbClr val="91612F"/>
              </a:highlight>
              <a:latin typeface="Gadugi" panose="020B0502040204020203" pitchFamily="34" charset="0"/>
            </a:endParaRPr>
          </a:p>
        </p:txBody>
      </p:sp>
      <p:sp>
        <p:nvSpPr>
          <p:cNvPr id="9" name="矩形 8"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95D8E2AC-8F63-4490-865E-7D370392BB80}"/>
              </a:ext>
            </a:extLst>
          </p:cNvPr>
          <p:cNvSpPr/>
          <p:nvPr/>
        </p:nvSpPr>
        <p:spPr>
          <a:xfrm>
            <a:off x="1531681" y="3122337"/>
            <a:ext cx="303932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spc="300" dirty="0">
                <a:solidFill>
                  <a:srgbClr val="D09497"/>
                </a:solidFill>
                <a:latin typeface="站酷小薇LOGO体" panose="02010600010101010101"/>
                <a:ea typeface="站酷小薇LOGO体" panose="02010600010101010101"/>
                <a:sym typeface="+mn-lt"/>
              </a:rPr>
              <a:t>业务合作伙伴</a:t>
            </a:r>
          </a:p>
        </p:txBody>
      </p:sp>
      <p:sp>
        <p:nvSpPr>
          <p:cNvPr id="11" name="矩形 10"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213256FC-D1F1-42F0-AAAD-07B4FA4958CB}"/>
              </a:ext>
            </a:extLst>
          </p:cNvPr>
          <p:cNvSpPr/>
          <p:nvPr/>
        </p:nvSpPr>
        <p:spPr>
          <a:xfrm>
            <a:off x="1781753" y="3730179"/>
            <a:ext cx="2548938" cy="791883"/>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1600" dirty="0">
                <a:solidFill>
                  <a:prstClr val="black">
                    <a:lumMod val="75000"/>
                    <a:lumOff val="25000"/>
                  </a:prstClr>
                </a:solidFill>
                <a:latin typeface="思源黑体 CN Light" panose="020B0300000000000000"/>
                <a:ea typeface="思源黑体 CN Light" panose="020B0300000000000000"/>
              </a:rPr>
              <a:t>从小型公司，特许经营品牌到大型企业</a:t>
            </a:r>
            <a:endParaRPr lang="en-US" altLang="zh-CN" sz="1600" dirty="0">
              <a:solidFill>
                <a:prstClr val="black">
                  <a:lumMod val="75000"/>
                  <a:lumOff val="25000"/>
                </a:prstClr>
              </a:solidFill>
              <a:latin typeface="思源黑体 CN Light" panose="020B0300000000000000"/>
              <a:ea typeface="思源黑体 CN Light" panose="020B0300000000000000"/>
              <a:sym typeface="Calibri" panose="020F0502020204030204" charset="0"/>
            </a:endParaRPr>
          </a:p>
        </p:txBody>
      </p:sp>
      <p:sp>
        <p:nvSpPr>
          <p:cNvPr id="12" name="矩形 11"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74A8A76A-0381-47B2-BD54-60127C31CC29}"/>
              </a:ext>
            </a:extLst>
          </p:cNvPr>
          <p:cNvSpPr/>
          <p:nvPr/>
        </p:nvSpPr>
        <p:spPr>
          <a:xfrm>
            <a:off x="4571009" y="3125044"/>
            <a:ext cx="3039329" cy="461665"/>
          </a:xfrm>
          <a:prstGeom prst="rect">
            <a:avLst/>
          </a:prstGeom>
        </p:spPr>
        <p:txBody>
          <a:bodyPr wrap="square">
            <a:spAutoFit/>
          </a:bodyPr>
          <a:lstStyle/>
          <a:p>
            <a:pPr algn="ctr" defTabSz="457200">
              <a:defRPr/>
            </a:pPr>
            <a:r>
              <a:rPr lang="zh-CN" altLang="en-US" sz="2400" spc="300" dirty="0">
                <a:solidFill>
                  <a:srgbClr val="D09497"/>
                </a:solidFill>
                <a:latin typeface="站酷小薇LOGO体" panose="02010600010101010101"/>
                <a:ea typeface="站酷小薇LOGO体" panose="02010600010101010101"/>
              </a:rPr>
              <a:t>亲子活动</a:t>
            </a:r>
            <a:endParaRPr lang="zh-CN" altLang="en-US" sz="2000" spc="300" dirty="0">
              <a:solidFill>
                <a:srgbClr val="D09497"/>
              </a:solidFill>
              <a:latin typeface="站酷小薇LOGO体" panose="02010600010101010101"/>
              <a:ea typeface="站酷小薇LOGO体" panose="02010600010101010101"/>
              <a:sym typeface="+mn-lt"/>
            </a:endParaRPr>
          </a:p>
        </p:txBody>
      </p:sp>
      <p:sp>
        <p:nvSpPr>
          <p:cNvPr id="13" name="矩形 12"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4ED04054-7707-4A01-A610-45F159E19CF1}"/>
              </a:ext>
            </a:extLst>
          </p:cNvPr>
          <p:cNvSpPr/>
          <p:nvPr/>
        </p:nvSpPr>
        <p:spPr>
          <a:xfrm>
            <a:off x="4785032" y="3730179"/>
            <a:ext cx="2584987" cy="791883"/>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1600" dirty="0">
                <a:solidFill>
                  <a:prstClr val="black">
                    <a:lumMod val="75000"/>
                    <a:lumOff val="25000"/>
                  </a:prstClr>
                </a:solidFill>
                <a:latin typeface="思源黑体 CN Light" panose="020B0300000000000000"/>
                <a:ea typeface="思源黑体 CN Light" panose="020B0300000000000000"/>
              </a:rPr>
              <a:t>包括为准妈妈举办的 </a:t>
            </a:r>
            <a:r>
              <a:rPr lang="en-US" altLang="zh-CN" sz="1600" dirty="0">
                <a:solidFill>
                  <a:prstClr val="black">
                    <a:lumMod val="75000"/>
                    <a:lumOff val="25000"/>
                  </a:prstClr>
                </a:solidFill>
                <a:latin typeface="思源黑体 CN Light" panose="020B0300000000000000"/>
                <a:ea typeface="思源黑体 CN Light" panose="020B0300000000000000"/>
              </a:rPr>
              <a:t>41 </a:t>
            </a:r>
            <a:r>
              <a:rPr lang="zh-CN" altLang="en-US" sz="1600" dirty="0">
                <a:solidFill>
                  <a:prstClr val="black">
                    <a:lumMod val="75000"/>
                    <a:lumOff val="25000"/>
                  </a:prstClr>
                </a:solidFill>
                <a:latin typeface="思源黑体 CN Light" panose="020B0300000000000000"/>
                <a:ea typeface="思源黑体 CN Light" panose="020B0300000000000000"/>
              </a:rPr>
              <a:t>场活动和研讨会</a:t>
            </a:r>
            <a:endParaRPr lang="en-US" altLang="zh-CN" sz="1600" dirty="0">
              <a:solidFill>
                <a:prstClr val="black">
                  <a:lumMod val="75000"/>
                  <a:lumOff val="25000"/>
                </a:prstClr>
              </a:solidFill>
              <a:latin typeface="思源黑体 CN Light" panose="020B0300000000000000"/>
              <a:ea typeface="思源黑体 CN Light" panose="020B0300000000000000"/>
              <a:sym typeface="Calibri" panose="020F0502020204030204" charset="0"/>
            </a:endParaRPr>
          </a:p>
        </p:txBody>
      </p:sp>
      <p:sp>
        <p:nvSpPr>
          <p:cNvPr id="14" name="矩形 13"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F04ECE27-8F5F-40CB-94D8-85D54409427E}"/>
              </a:ext>
            </a:extLst>
          </p:cNvPr>
          <p:cNvSpPr/>
          <p:nvPr/>
        </p:nvSpPr>
        <p:spPr>
          <a:xfrm>
            <a:off x="7598804" y="3153139"/>
            <a:ext cx="3028679" cy="461665"/>
          </a:xfrm>
          <a:prstGeom prst="rect">
            <a:avLst/>
          </a:prstGeom>
        </p:spPr>
        <p:txBody>
          <a:bodyPr wrap="square">
            <a:spAutoFit/>
          </a:bodyPr>
          <a:lstStyle/>
          <a:p>
            <a:pPr algn="ctr" defTabSz="457200"/>
            <a:r>
              <a:rPr lang="zh-CN" altLang="en-US" sz="2400" spc="300" dirty="0">
                <a:solidFill>
                  <a:srgbClr val="D09497"/>
                </a:solidFill>
                <a:latin typeface="站酷小薇LOGO体" panose="02010600010101010101"/>
                <a:ea typeface="站酷小薇LOGO体" panose="02010600010101010101"/>
              </a:rPr>
              <a:t>每月出货</a:t>
            </a:r>
            <a:endParaRPr lang="zh-CN" altLang="en-US" sz="2400" spc="300" dirty="0">
              <a:solidFill>
                <a:srgbClr val="D09497"/>
              </a:solidFill>
              <a:latin typeface="站酷小薇LOGO体" panose="02010600010101010101"/>
              <a:ea typeface="站酷小薇LOGO体" panose="02010600010101010101"/>
              <a:sym typeface="+mn-lt"/>
            </a:endParaRPr>
          </a:p>
        </p:txBody>
      </p:sp>
      <p:sp>
        <p:nvSpPr>
          <p:cNvPr id="15" name="矩形 14"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1685FAC6-AE74-43EC-9B8F-9FF6E6822B1F}"/>
              </a:ext>
            </a:extLst>
          </p:cNvPr>
          <p:cNvSpPr/>
          <p:nvPr/>
        </p:nvSpPr>
        <p:spPr>
          <a:xfrm>
            <a:off x="7949403" y="3756788"/>
            <a:ext cx="2349668" cy="1530547"/>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1600" dirty="0">
                <a:solidFill>
                  <a:prstClr val="black">
                    <a:lumMod val="75000"/>
                    <a:lumOff val="25000"/>
                  </a:prstClr>
                </a:solidFill>
                <a:latin typeface="思源黑体 CN Light" panose="020B0300000000000000"/>
                <a:ea typeface="思源黑体 CN Light" panose="020B0300000000000000"/>
              </a:rPr>
              <a:t>包括玩具、书籍、婴儿产品、美容产品以及为我们的业务合作伙伴提供的其他产品和服务</a:t>
            </a:r>
            <a:endParaRPr lang="en-US" altLang="zh-CN" sz="1600" dirty="0">
              <a:solidFill>
                <a:prstClr val="black">
                  <a:lumMod val="75000"/>
                  <a:lumOff val="25000"/>
                </a:prstClr>
              </a:solidFill>
              <a:latin typeface="思源黑体 CN Light" panose="020B0300000000000000"/>
              <a:ea typeface="思源黑体 CN Light" panose="020B0300000000000000"/>
              <a:sym typeface="Calibri" panose="020F0502020204030204" charset="0"/>
            </a:endParaRPr>
          </a:p>
        </p:txBody>
      </p:sp>
      <p:sp>
        <p:nvSpPr>
          <p:cNvPr id="16" name="矩形 15">
            <a:extLst>
              <a:ext uri="{FF2B5EF4-FFF2-40B4-BE49-F238E27FC236}">
                <a16:creationId xmlns:a16="http://schemas.microsoft.com/office/drawing/2014/main" id="{A134273F-138C-46C1-A6E3-D48A06CE1A47}"/>
              </a:ext>
            </a:extLst>
          </p:cNvPr>
          <p:cNvSpPr/>
          <p:nvPr/>
        </p:nvSpPr>
        <p:spPr>
          <a:xfrm>
            <a:off x="2457325" y="2014342"/>
            <a:ext cx="1050289" cy="120032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lang="en-US" altLang="zh-CN" sz="7200" spc="300" dirty="0">
                <a:solidFill>
                  <a:srgbClr val="D09497"/>
                </a:solidFill>
                <a:latin typeface="站酷小薇LOGO体" panose="02010600010101010101"/>
                <a:ea typeface="站酷小薇LOGO体" panose="02010600010101010101"/>
              </a:rPr>
              <a:t>40</a:t>
            </a:r>
          </a:p>
        </p:txBody>
      </p:sp>
      <p:sp>
        <p:nvSpPr>
          <p:cNvPr id="17" name="矩形 16">
            <a:extLst>
              <a:ext uri="{FF2B5EF4-FFF2-40B4-BE49-F238E27FC236}">
                <a16:creationId xmlns:a16="http://schemas.microsoft.com/office/drawing/2014/main" id="{79A4FE57-646D-47E9-8596-F5F578662EA8}"/>
              </a:ext>
            </a:extLst>
          </p:cNvPr>
          <p:cNvSpPr/>
          <p:nvPr/>
        </p:nvSpPr>
        <p:spPr>
          <a:xfrm>
            <a:off x="5589291" y="2014342"/>
            <a:ext cx="1013419" cy="1200329"/>
          </a:xfrm>
          <a:prstGeom prst="rect">
            <a:avLst/>
          </a:prstGeom>
        </p:spPr>
        <p:txBody>
          <a:bodyPr wrap="none">
            <a:spAutoFit/>
          </a:bodyPr>
          <a:lstStyle/>
          <a:p>
            <a:pPr algn="ctr" defTabSz="457200" fontAlgn="base">
              <a:spcBef>
                <a:spcPct val="0"/>
              </a:spcBef>
              <a:spcAft>
                <a:spcPct val="0"/>
              </a:spcAft>
              <a:defRPr/>
            </a:pPr>
            <a:r>
              <a:rPr lang="en-US" sz="7200" spc="300" dirty="0">
                <a:solidFill>
                  <a:srgbClr val="D09497"/>
                </a:solidFill>
                <a:latin typeface="站酷小薇LOGO体" panose="02010600010101010101"/>
                <a:ea typeface="站酷小薇LOGO体" panose="02010600010101010101"/>
              </a:rPr>
              <a:t>96</a:t>
            </a:r>
            <a:endParaRPr lang="en-US" altLang="zh-CN" sz="7200" spc="300" dirty="0">
              <a:solidFill>
                <a:srgbClr val="D09497"/>
              </a:solidFill>
              <a:latin typeface="站酷小薇LOGO体" panose="02010600010101010101"/>
              <a:ea typeface="站酷小薇LOGO体" panose="02010600010101010101"/>
            </a:endParaRPr>
          </a:p>
        </p:txBody>
      </p:sp>
      <p:sp>
        <p:nvSpPr>
          <p:cNvPr id="18" name="矩形 17">
            <a:extLst>
              <a:ext uri="{FF2B5EF4-FFF2-40B4-BE49-F238E27FC236}">
                <a16:creationId xmlns:a16="http://schemas.microsoft.com/office/drawing/2014/main" id="{28369A85-70CE-404A-B6CB-B9CFD8AA7319}"/>
              </a:ext>
            </a:extLst>
          </p:cNvPr>
          <p:cNvSpPr/>
          <p:nvPr/>
        </p:nvSpPr>
        <p:spPr>
          <a:xfrm>
            <a:off x="8259056" y="2014758"/>
            <a:ext cx="1923925" cy="1200329"/>
          </a:xfrm>
          <a:prstGeom prst="rect">
            <a:avLst/>
          </a:prstGeom>
        </p:spPr>
        <p:txBody>
          <a:bodyPr wrap="none">
            <a:spAutoFit/>
          </a:bodyPr>
          <a:lstStyle/>
          <a:p>
            <a:pPr marR="0" lvl="0" indent="0" algn="ctr" defTabSz="457200" fontAlgn="base">
              <a:lnSpc>
                <a:spcPct val="100000"/>
              </a:lnSpc>
              <a:spcBef>
                <a:spcPct val="0"/>
              </a:spcBef>
              <a:spcAft>
                <a:spcPct val="0"/>
              </a:spcAft>
              <a:buClrTx/>
              <a:buSzTx/>
              <a:buFontTx/>
              <a:buNone/>
              <a:defRPr/>
            </a:pPr>
            <a:r>
              <a:rPr lang="en-US" altLang="zh-CN" sz="7200" spc="300" dirty="0">
                <a:solidFill>
                  <a:srgbClr val="D09497"/>
                </a:solidFill>
                <a:latin typeface="站酷小薇LOGO体" panose="02010600010101010101"/>
                <a:ea typeface="站酷小薇LOGO体" panose="02010600010101010101"/>
              </a:rPr>
              <a:t>500+</a:t>
            </a:r>
          </a:p>
        </p:txBody>
      </p:sp>
      <p:sp>
        <p:nvSpPr>
          <p:cNvPr id="19" name="矩形 18">
            <a:extLst>
              <a:ext uri="{FF2B5EF4-FFF2-40B4-BE49-F238E27FC236}">
                <a16:creationId xmlns:a16="http://schemas.microsoft.com/office/drawing/2014/main" id="{5210E5A6-6664-4E06-B147-4DB49FEBE622}"/>
              </a:ext>
            </a:extLst>
          </p:cNvPr>
          <p:cNvSpPr/>
          <p:nvPr/>
        </p:nvSpPr>
        <p:spPr>
          <a:xfrm>
            <a:off x="1542331" y="1614856"/>
            <a:ext cx="3039329" cy="3784405"/>
          </a:xfrm>
          <a:prstGeom prst="rect">
            <a:avLst/>
          </a:prstGeom>
          <a:noFill/>
          <a:ln>
            <a:solidFill>
              <a:srgbClr val="9161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FFFFFF"/>
              </a:solidFill>
              <a:highlight>
                <a:srgbClr val="91612F"/>
              </a:highlight>
              <a:latin typeface="Gadugi" panose="020B0502040204020203" pitchFamily="34" charset="0"/>
            </a:endParaRPr>
          </a:p>
        </p:txBody>
      </p:sp>
      <p:sp>
        <p:nvSpPr>
          <p:cNvPr id="20" name="矩形 19">
            <a:extLst>
              <a:ext uri="{FF2B5EF4-FFF2-40B4-BE49-F238E27FC236}">
                <a16:creationId xmlns:a16="http://schemas.microsoft.com/office/drawing/2014/main" id="{B5018875-3F5F-4E99-92EB-F52B7135C573}"/>
              </a:ext>
            </a:extLst>
          </p:cNvPr>
          <p:cNvSpPr/>
          <p:nvPr/>
        </p:nvSpPr>
        <p:spPr>
          <a:xfrm>
            <a:off x="7620990" y="1615041"/>
            <a:ext cx="3039329" cy="3784405"/>
          </a:xfrm>
          <a:prstGeom prst="rect">
            <a:avLst/>
          </a:prstGeom>
          <a:noFill/>
          <a:ln>
            <a:solidFill>
              <a:srgbClr val="9161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FFFFFF"/>
              </a:solidFill>
              <a:highlight>
                <a:srgbClr val="91612F"/>
              </a:highlight>
              <a:latin typeface="Gadugi" panose="020B0502040204020203" pitchFamily="34" charset="0"/>
            </a:endParaRPr>
          </a:p>
        </p:txBody>
      </p:sp>
    </p:spTree>
    <p:extLst>
      <p:ext uri="{BB962C8B-B14F-4D97-AF65-F5344CB8AC3E}">
        <p14:creationId xmlns:p14="http://schemas.microsoft.com/office/powerpoint/2010/main" val="160945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p:cNvGrpSpPr/>
          <p:nvPr/>
        </p:nvGrpSpPr>
        <p:grpSpPr>
          <a:xfrm>
            <a:off x="676630" y="539336"/>
            <a:ext cx="3946968" cy="1015663"/>
            <a:chOff x="6204032" y="1522584"/>
            <a:chExt cx="3946968" cy="1015663"/>
          </a:xfrm>
        </p:grpSpPr>
        <p:sp>
          <p:nvSpPr>
            <p:cNvPr id="4" name="文本框 3"/>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01</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5" name="文本框 4"/>
            <p:cNvSpPr txBox="1"/>
            <p:nvPr/>
          </p:nvSpPr>
          <p:spPr>
            <a:xfrm>
              <a:off x="6944809" y="1708340"/>
              <a:ext cx="320619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宝妈联盟是什么</a:t>
              </a:r>
            </a:p>
          </p:txBody>
        </p:sp>
        <p:sp>
          <p:nvSpPr>
            <p:cNvPr id="6" name="文本框 5"/>
            <p:cNvSpPr txBox="1"/>
            <p:nvPr/>
          </p:nvSpPr>
          <p:spPr>
            <a:xfrm>
              <a:off x="6898510" y="2194080"/>
              <a:ext cx="3206190" cy="2616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Overview Of Super Moms Club</a:t>
              </a:r>
            </a:p>
          </p:txBody>
        </p:sp>
      </p:grpSp>
      <p:sp>
        <p:nvSpPr>
          <p:cNvPr id="21" name="矩形 20">
            <a:extLst>
              <a:ext uri="{FF2B5EF4-FFF2-40B4-BE49-F238E27FC236}">
                <a16:creationId xmlns:a16="http://schemas.microsoft.com/office/drawing/2014/main" id="{8B63BBF0-39C0-42B5-A236-257DBB3A4E08}"/>
              </a:ext>
            </a:extLst>
          </p:cNvPr>
          <p:cNvSpPr/>
          <p:nvPr/>
        </p:nvSpPr>
        <p:spPr>
          <a:xfrm>
            <a:off x="4581662" y="1614856"/>
            <a:ext cx="3039329" cy="3784405"/>
          </a:xfrm>
          <a:prstGeom prst="rect">
            <a:avLst/>
          </a:prstGeom>
          <a:solidFill>
            <a:srgbClr val="FFE2DA"/>
          </a:solidFill>
          <a:ln>
            <a:solidFill>
              <a:srgbClr val="9161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FFFFFF"/>
              </a:solidFill>
              <a:highlight>
                <a:srgbClr val="91612F"/>
              </a:highlight>
              <a:latin typeface="Gadugi" panose="020B0502040204020203" pitchFamily="34" charset="0"/>
            </a:endParaRPr>
          </a:p>
        </p:txBody>
      </p:sp>
      <p:sp>
        <p:nvSpPr>
          <p:cNvPr id="22" name="矩形 21"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71446240-BFCC-44D0-A817-21265B811532}"/>
              </a:ext>
            </a:extLst>
          </p:cNvPr>
          <p:cNvSpPr/>
          <p:nvPr/>
        </p:nvSpPr>
        <p:spPr>
          <a:xfrm>
            <a:off x="1531681" y="3122337"/>
            <a:ext cx="303932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spc="300" dirty="0">
                <a:solidFill>
                  <a:srgbClr val="D09497"/>
                </a:solidFill>
                <a:latin typeface="站酷小薇LOGO体" panose="02010600010101010101"/>
                <a:ea typeface="站酷小薇LOGO体" panose="02010600010101010101"/>
                <a:sym typeface="+mn-lt"/>
              </a:rPr>
              <a:t>直播观众</a:t>
            </a:r>
          </a:p>
        </p:txBody>
      </p:sp>
      <p:sp>
        <p:nvSpPr>
          <p:cNvPr id="23" name="矩形 22"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27911E35-6F99-4AEE-9FD2-4644DEDDA8F3}"/>
              </a:ext>
            </a:extLst>
          </p:cNvPr>
          <p:cNvSpPr/>
          <p:nvPr/>
        </p:nvSpPr>
        <p:spPr>
          <a:xfrm>
            <a:off x="1781753" y="3730179"/>
            <a:ext cx="2548938" cy="791883"/>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1600" dirty="0">
                <a:solidFill>
                  <a:prstClr val="black">
                    <a:lumMod val="75000"/>
                    <a:lumOff val="25000"/>
                  </a:prstClr>
                </a:solidFill>
                <a:latin typeface="思源黑体 CN Light" panose="020B0300000000000000"/>
                <a:ea typeface="思源黑体 CN Light" panose="020B0300000000000000"/>
              </a:rPr>
              <a:t>直播时与观众有着积极的互动</a:t>
            </a:r>
            <a:endParaRPr lang="en-US" altLang="zh-CN" sz="1600" dirty="0">
              <a:solidFill>
                <a:prstClr val="black">
                  <a:lumMod val="75000"/>
                  <a:lumOff val="25000"/>
                </a:prstClr>
              </a:solidFill>
              <a:latin typeface="思源黑体 CN Light" panose="020B0300000000000000"/>
              <a:ea typeface="思源黑体 CN Light" panose="020B0300000000000000"/>
              <a:sym typeface="Calibri" panose="020F0502020204030204" charset="0"/>
            </a:endParaRPr>
          </a:p>
        </p:txBody>
      </p:sp>
      <p:sp>
        <p:nvSpPr>
          <p:cNvPr id="24" name="矩形 23"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9C4FF4DA-AA68-49F0-99D2-92DF451E5263}"/>
              </a:ext>
            </a:extLst>
          </p:cNvPr>
          <p:cNvSpPr/>
          <p:nvPr/>
        </p:nvSpPr>
        <p:spPr>
          <a:xfrm>
            <a:off x="4571009" y="3125044"/>
            <a:ext cx="3039329" cy="461665"/>
          </a:xfrm>
          <a:prstGeom prst="rect">
            <a:avLst/>
          </a:prstGeom>
        </p:spPr>
        <p:txBody>
          <a:bodyPr wrap="square">
            <a:spAutoFit/>
          </a:bodyPr>
          <a:lstStyle/>
          <a:p>
            <a:pPr algn="ctr" defTabSz="457200">
              <a:defRPr/>
            </a:pPr>
            <a:r>
              <a:rPr lang="zh-CN" altLang="en-US" sz="2400" spc="300" dirty="0">
                <a:solidFill>
                  <a:srgbClr val="D09497"/>
                </a:solidFill>
                <a:latin typeface="站酷小薇LOGO体" panose="02010600010101010101"/>
                <a:ea typeface="站酷小薇LOGO体" panose="02010600010101010101"/>
              </a:rPr>
              <a:t>微信用户</a:t>
            </a:r>
            <a:endParaRPr lang="zh-CN" altLang="en-US" sz="2000" spc="300" dirty="0">
              <a:solidFill>
                <a:srgbClr val="D09497"/>
              </a:solidFill>
              <a:latin typeface="站酷小薇LOGO体" panose="02010600010101010101"/>
              <a:ea typeface="站酷小薇LOGO体" panose="02010600010101010101"/>
              <a:sym typeface="+mn-lt"/>
            </a:endParaRPr>
          </a:p>
        </p:txBody>
      </p:sp>
      <p:sp>
        <p:nvSpPr>
          <p:cNvPr id="25" name="矩形 24"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5A6D0360-4D8B-4A64-8617-EA79399906D5}"/>
              </a:ext>
            </a:extLst>
          </p:cNvPr>
          <p:cNvSpPr/>
          <p:nvPr/>
        </p:nvSpPr>
        <p:spPr>
          <a:xfrm>
            <a:off x="4785032" y="3730179"/>
            <a:ext cx="2584987" cy="1161215"/>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1600" dirty="0">
                <a:solidFill>
                  <a:prstClr val="black">
                    <a:lumMod val="75000"/>
                    <a:lumOff val="25000"/>
                  </a:prstClr>
                </a:solidFill>
                <a:latin typeface="思源黑体 CN Light" panose="020B0300000000000000"/>
                <a:ea typeface="思源黑体 CN Light" panose="020B0300000000000000"/>
              </a:rPr>
              <a:t>在我们</a:t>
            </a:r>
            <a:r>
              <a:rPr lang="en-US" altLang="zh-CN" sz="1600" dirty="0">
                <a:solidFill>
                  <a:prstClr val="black">
                    <a:lumMod val="75000"/>
                    <a:lumOff val="25000"/>
                  </a:prstClr>
                </a:solidFill>
                <a:latin typeface="思源黑体 CN Light" panose="020B0300000000000000"/>
                <a:ea typeface="思源黑体 CN Light" panose="020B0300000000000000"/>
              </a:rPr>
              <a:t>85</a:t>
            </a:r>
            <a:r>
              <a:rPr lang="zh-CN" altLang="en-US" sz="1600" dirty="0">
                <a:solidFill>
                  <a:prstClr val="black">
                    <a:lumMod val="75000"/>
                    <a:lumOff val="25000"/>
                  </a:prstClr>
                </a:solidFill>
                <a:latin typeface="思源黑体 CN Light" panose="020B0300000000000000"/>
                <a:ea typeface="思源黑体 CN Light" panose="020B0300000000000000"/>
              </a:rPr>
              <a:t>个微信群中有着加拿大各地的准妈妈和 </a:t>
            </a:r>
            <a:r>
              <a:rPr lang="en-US" altLang="zh-CN" sz="1600" dirty="0">
                <a:solidFill>
                  <a:prstClr val="black">
                    <a:lumMod val="75000"/>
                    <a:lumOff val="25000"/>
                  </a:prstClr>
                </a:solidFill>
                <a:latin typeface="思源黑体 CN Light" panose="020B0300000000000000"/>
                <a:ea typeface="思源黑体 CN Light" panose="020B0300000000000000"/>
              </a:rPr>
              <a:t>0-6 </a:t>
            </a:r>
            <a:r>
              <a:rPr lang="zh-CN" altLang="en-US" sz="1600" dirty="0">
                <a:solidFill>
                  <a:prstClr val="black">
                    <a:lumMod val="75000"/>
                    <a:lumOff val="25000"/>
                  </a:prstClr>
                </a:solidFill>
                <a:latin typeface="思源黑体 CN Light" panose="020B0300000000000000"/>
                <a:ea typeface="思源黑体 CN Light" panose="020B0300000000000000"/>
              </a:rPr>
              <a:t>岁孩子的妈妈</a:t>
            </a:r>
            <a:endParaRPr lang="en-US" altLang="zh-CN" sz="1600" dirty="0">
              <a:solidFill>
                <a:prstClr val="black">
                  <a:lumMod val="75000"/>
                  <a:lumOff val="25000"/>
                </a:prstClr>
              </a:solidFill>
              <a:latin typeface="思源黑体 CN Light" panose="020B0300000000000000"/>
              <a:ea typeface="思源黑体 CN Light" panose="020B0300000000000000"/>
              <a:sym typeface="Calibri" panose="020F0502020204030204" charset="0"/>
            </a:endParaRPr>
          </a:p>
        </p:txBody>
      </p:sp>
      <p:sp>
        <p:nvSpPr>
          <p:cNvPr id="26" name="矩形 25" descr="e7d195523061f1c09e9d68d7cf438b91ef959ecb14fc25d26BBA7F7DBC18E55DFF4014AF651F0BF2569D4B6C1DA7F1A4683A481403BD872FC687266AD13265C1DE7C373772FD8728ABDD69ADD03BFF5BE2862BC891DBB79EC884C45A5F465464F4471A44E2E9B6024498CDCB4F20168DAB66C7FAB51F4DF2191988BC51E8947C5543912A7B2AB33F8B6FFDD33C59E19B">
            <a:extLst>
              <a:ext uri="{FF2B5EF4-FFF2-40B4-BE49-F238E27FC236}">
                <a16:creationId xmlns:a16="http://schemas.microsoft.com/office/drawing/2014/main" id="{FB0BF393-CBA8-48F5-B6C5-3FCABC455E6B}"/>
              </a:ext>
            </a:extLst>
          </p:cNvPr>
          <p:cNvSpPr/>
          <p:nvPr/>
        </p:nvSpPr>
        <p:spPr>
          <a:xfrm>
            <a:off x="7598804" y="3153139"/>
            <a:ext cx="3028679" cy="461665"/>
          </a:xfrm>
          <a:prstGeom prst="rect">
            <a:avLst/>
          </a:prstGeom>
        </p:spPr>
        <p:txBody>
          <a:bodyPr wrap="square">
            <a:spAutoFit/>
          </a:bodyPr>
          <a:lstStyle/>
          <a:p>
            <a:pPr algn="ctr" defTabSz="457200"/>
            <a:r>
              <a:rPr lang="zh-CN" altLang="en-US" sz="2400" spc="300" dirty="0">
                <a:solidFill>
                  <a:srgbClr val="D09497"/>
                </a:solidFill>
                <a:latin typeface="站酷小薇LOGO体" panose="02010600010101010101"/>
                <a:ea typeface="站酷小薇LOGO体" panose="02010600010101010101"/>
              </a:rPr>
              <a:t>追踪者</a:t>
            </a:r>
            <a:endParaRPr lang="zh-CN" altLang="en-US" sz="2400" spc="300" dirty="0">
              <a:solidFill>
                <a:srgbClr val="D09497"/>
              </a:solidFill>
              <a:latin typeface="站酷小薇LOGO体" panose="02010600010101010101"/>
              <a:ea typeface="站酷小薇LOGO体" panose="02010600010101010101"/>
              <a:sym typeface="+mn-lt"/>
            </a:endParaRPr>
          </a:p>
        </p:txBody>
      </p:sp>
      <p:sp>
        <p:nvSpPr>
          <p:cNvPr id="27" name="矩形 26"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79EBF44F-4731-4D6F-B46B-26A67D53763F}"/>
              </a:ext>
            </a:extLst>
          </p:cNvPr>
          <p:cNvSpPr/>
          <p:nvPr/>
        </p:nvSpPr>
        <p:spPr>
          <a:xfrm>
            <a:off x="7740073" y="3756788"/>
            <a:ext cx="2798618" cy="1530547"/>
          </a:xfrm>
          <a:prstGeom prst="rect">
            <a:avLst/>
          </a:prstGeom>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defRPr/>
            </a:pPr>
            <a:r>
              <a:rPr lang="zh-CN" altLang="en-US" sz="1600" dirty="0">
                <a:solidFill>
                  <a:prstClr val="black">
                    <a:lumMod val="75000"/>
                    <a:lumOff val="25000"/>
                  </a:prstClr>
                </a:solidFill>
                <a:latin typeface="思源黑体 CN Light" panose="020B0300000000000000"/>
                <a:ea typeface="思源黑体 CN Light" panose="020B0300000000000000"/>
              </a:rPr>
              <a:t>跨所有社交媒体平台，包括小红书、油管、</a:t>
            </a:r>
            <a:r>
              <a:rPr lang="en-US" altLang="zh-CN" sz="1600" dirty="0">
                <a:solidFill>
                  <a:prstClr val="black">
                    <a:lumMod val="75000"/>
                    <a:lumOff val="25000"/>
                  </a:prstClr>
                </a:solidFill>
                <a:latin typeface="思源黑体 CN Light" panose="020B0300000000000000"/>
                <a:ea typeface="思源黑体 CN Light" panose="020B0300000000000000"/>
              </a:rPr>
              <a:t>Instagram</a:t>
            </a:r>
            <a:r>
              <a:rPr lang="zh-CN" altLang="en-US" sz="1600" dirty="0">
                <a:solidFill>
                  <a:prstClr val="black">
                    <a:lumMod val="75000"/>
                    <a:lumOff val="25000"/>
                  </a:prstClr>
                </a:solidFill>
                <a:latin typeface="思源黑体 CN Light" panose="020B0300000000000000"/>
                <a:ea typeface="思源黑体 CN Light" panose="020B0300000000000000"/>
              </a:rPr>
              <a:t>、微信官方博客和</a:t>
            </a:r>
            <a:r>
              <a:rPr lang="en-US" altLang="zh-CN" sz="1600" dirty="0">
                <a:solidFill>
                  <a:prstClr val="black">
                    <a:lumMod val="75000"/>
                    <a:lumOff val="25000"/>
                  </a:prstClr>
                </a:solidFill>
                <a:latin typeface="思源黑体 CN Light" panose="020B0300000000000000"/>
                <a:ea typeface="思源黑体 CN Light" panose="020B0300000000000000"/>
              </a:rPr>
              <a:t>email news letter</a:t>
            </a:r>
            <a:r>
              <a:rPr lang="zh-CN" altLang="en-US" sz="1600" dirty="0">
                <a:solidFill>
                  <a:prstClr val="black">
                    <a:lumMod val="75000"/>
                    <a:lumOff val="25000"/>
                  </a:prstClr>
                </a:solidFill>
                <a:latin typeface="思源黑体 CN Light" panose="020B0300000000000000"/>
                <a:ea typeface="思源黑体 CN Light" panose="020B0300000000000000"/>
              </a:rPr>
              <a:t>等。</a:t>
            </a:r>
            <a:endParaRPr lang="en-US" altLang="zh-CN" sz="1600" dirty="0">
              <a:solidFill>
                <a:prstClr val="black">
                  <a:lumMod val="75000"/>
                  <a:lumOff val="25000"/>
                </a:prstClr>
              </a:solidFill>
              <a:latin typeface="思源黑体 CN Light" panose="020B0300000000000000"/>
              <a:ea typeface="思源黑体 CN Light" panose="020B0300000000000000"/>
              <a:sym typeface="Calibri" panose="020F0502020204030204" charset="0"/>
            </a:endParaRPr>
          </a:p>
        </p:txBody>
      </p:sp>
      <p:sp>
        <p:nvSpPr>
          <p:cNvPr id="28" name="矩形 27">
            <a:extLst>
              <a:ext uri="{FF2B5EF4-FFF2-40B4-BE49-F238E27FC236}">
                <a16:creationId xmlns:a16="http://schemas.microsoft.com/office/drawing/2014/main" id="{AC67C328-4C18-4E6F-B43E-7B1698368C7F}"/>
              </a:ext>
            </a:extLst>
          </p:cNvPr>
          <p:cNvSpPr/>
          <p:nvPr/>
        </p:nvSpPr>
        <p:spPr>
          <a:xfrm>
            <a:off x="2078216" y="2014342"/>
            <a:ext cx="1808508" cy="120032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lang="en-US" altLang="zh-CN" sz="7200" spc="300" dirty="0">
                <a:solidFill>
                  <a:srgbClr val="D09497"/>
                </a:solidFill>
                <a:latin typeface="站酷小薇LOGO体" panose="02010600010101010101"/>
                <a:ea typeface="站酷小薇LOGO体" panose="02010600010101010101"/>
              </a:rPr>
              <a:t>7351</a:t>
            </a:r>
          </a:p>
        </p:txBody>
      </p:sp>
      <p:sp>
        <p:nvSpPr>
          <p:cNvPr id="29" name="矩形 28">
            <a:extLst>
              <a:ext uri="{FF2B5EF4-FFF2-40B4-BE49-F238E27FC236}">
                <a16:creationId xmlns:a16="http://schemas.microsoft.com/office/drawing/2014/main" id="{BAB28FA0-967D-4650-A1CC-4418795E80F8}"/>
              </a:ext>
            </a:extLst>
          </p:cNvPr>
          <p:cNvSpPr/>
          <p:nvPr/>
        </p:nvSpPr>
        <p:spPr>
          <a:xfrm>
            <a:off x="4912825" y="2014342"/>
            <a:ext cx="2366353" cy="1200329"/>
          </a:xfrm>
          <a:prstGeom prst="rect">
            <a:avLst/>
          </a:prstGeom>
        </p:spPr>
        <p:txBody>
          <a:bodyPr wrap="none">
            <a:spAutoFit/>
          </a:bodyPr>
          <a:lstStyle/>
          <a:p>
            <a:pPr algn="ctr" defTabSz="457200" fontAlgn="base">
              <a:spcBef>
                <a:spcPct val="0"/>
              </a:spcBef>
              <a:spcAft>
                <a:spcPct val="0"/>
              </a:spcAft>
              <a:defRPr/>
            </a:pPr>
            <a:r>
              <a:rPr lang="en-US" sz="7200" spc="300" dirty="0">
                <a:solidFill>
                  <a:srgbClr val="D09497"/>
                </a:solidFill>
                <a:latin typeface="站酷小薇LOGO体" panose="02010600010101010101"/>
                <a:ea typeface="站酷小薇LOGO体" panose="02010600010101010101"/>
              </a:rPr>
              <a:t>9000+</a:t>
            </a:r>
            <a:endParaRPr lang="en-US" altLang="zh-CN" sz="7200" spc="300" dirty="0">
              <a:solidFill>
                <a:srgbClr val="D09497"/>
              </a:solidFill>
              <a:latin typeface="站酷小薇LOGO体" panose="02010600010101010101"/>
              <a:ea typeface="站酷小薇LOGO体" panose="02010600010101010101"/>
            </a:endParaRPr>
          </a:p>
        </p:txBody>
      </p:sp>
      <p:sp>
        <p:nvSpPr>
          <p:cNvPr id="30" name="矩形 29">
            <a:extLst>
              <a:ext uri="{FF2B5EF4-FFF2-40B4-BE49-F238E27FC236}">
                <a16:creationId xmlns:a16="http://schemas.microsoft.com/office/drawing/2014/main" id="{5C629C0A-EBD7-4D73-B8DA-94A6208A39ED}"/>
              </a:ext>
            </a:extLst>
          </p:cNvPr>
          <p:cNvSpPr/>
          <p:nvPr/>
        </p:nvSpPr>
        <p:spPr>
          <a:xfrm>
            <a:off x="8215776" y="2014758"/>
            <a:ext cx="2010487" cy="1200329"/>
          </a:xfrm>
          <a:prstGeom prst="rect">
            <a:avLst/>
          </a:prstGeom>
        </p:spPr>
        <p:txBody>
          <a:bodyPr wrap="none">
            <a:spAutoFit/>
          </a:bodyPr>
          <a:lstStyle/>
          <a:p>
            <a:pPr marR="0" lvl="0" indent="0" algn="ctr" defTabSz="457200" fontAlgn="base">
              <a:lnSpc>
                <a:spcPct val="100000"/>
              </a:lnSpc>
              <a:spcBef>
                <a:spcPct val="0"/>
              </a:spcBef>
              <a:spcAft>
                <a:spcPct val="0"/>
              </a:spcAft>
              <a:buClrTx/>
              <a:buSzTx/>
              <a:buFontTx/>
              <a:buNone/>
              <a:defRPr/>
            </a:pPr>
            <a:r>
              <a:rPr lang="en-US" altLang="zh-CN" sz="7200" spc="300" dirty="0">
                <a:solidFill>
                  <a:srgbClr val="D09497"/>
                </a:solidFill>
                <a:latin typeface="站酷小薇LOGO体" panose="02010600010101010101"/>
                <a:ea typeface="站酷小薇LOGO体" panose="02010600010101010101"/>
              </a:rPr>
              <a:t>13K+</a:t>
            </a:r>
          </a:p>
        </p:txBody>
      </p:sp>
      <p:sp>
        <p:nvSpPr>
          <p:cNvPr id="31" name="矩形 30">
            <a:extLst>
              <a:ext uri="{FF2B5EF4-FFF2-40B4-BE49-F238E27FC236}">
                <a16:creationId xmlns:a16="http://schemas.microsoft.com/office/drawing/2014/main" id="{27680DF8-2632-46AE-9B95-750112E729D9}"/>
              </a:ext>
            </a:extLst>
          </p:cNvPr>
          <p:cNvSpPr/>
          <p:nvPr/>
        </p:nvSpPr>
        <p:spPr>
          <a:xfrm>
            <a:off x="1542331" y="1614856"/>
            <a:ext cx="3039329" cy="3784405"/>
          </a:xfrm>
          <a:prstGeom prst="rect">
            <a:avLst/>
          </a:prstGeom>
          <a:noFill/>
          <a:ln>
            <a:solidFill>
              <a:srgbClr val="9161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FFFFFF"/>
              </a:solidFill>
              <a:highlight>
                <a:srgbClr val="91612F"/>
              </a:highlight>
              <a:latin typeface="Gadugi" panose="020B0502040204020203" pitchFamily="34" charset="0"/>
            </a:endParaRPr>
          </a:p>
        </p:txBody>
      </p:sp>
      <p:sp>
        <p:nvSpPr>
          <p:cNvPr id="32" name="矩形 31">
            <a:extLst>
              <a:ext uri="{FF2B5EF4-FFF2-40B4-BE49-F238E27FC236}">
                <a16:creationId xmlns:a16="http://schemas.microsoft.com/office/drawing/2014/main" id="{8319A04B-2F58-4885-8D15-99A291024D00}"/>
              </a:ext>
            </a:extLst>
          </p:cNvPr>
          <p:cNvSpPr/>
          <p:nvPr/>
        </p:nvSpPr>
        <p:spPr>
          <a:xfrm>
            <a:off x="7620990" y="1615041"/>
            <a:ext cx="3039329" cy="3784405"/>
          </a:xfrm>
          <a:prstGeom prst="rect">
            <a:avLst/>
          </a:prstGeom>
          <a:noFill/>
          <a:ln>
            <a:solidFill>
              <a:srgbClr val="9161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FFFFFF"/>
              </a:solidFill>
              <a:highlight>
                <a:srgbClr val="91612F"/>
              </a:highlight>
              <a:latin typeface="Gadugi" panose="020B0502040204020203" pitchFamily="34" charset="0"/>
            </a:endParaRPr>
          </a:p>
        </p:txBody>
      </p:sp>
    </p:spTree>
    <p:extLst>
      <p:ext uri="{BB962C8B-B14F-4D97-AF65-F5344CB8AC3E}">
        <p14:creationId xmlns:p14="http://schemas.microsoft.com/office/powerpoint/2010/main" val="184945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组合 5"/>
          <p:cNvGrpSpPr/>
          <p:nvPr/>
        </p:nvGrpSpPr>
        <p:grpSpPr>
          <a:xfrm>
            <a:off x="1483586" y="2304807"/>
            <a:ext cx="9269295" cy="1365813"/>
            <a:chOff x="1495161" y="2744647"/>
            <a:chExt cx="9269295" cy="1365813"/>
          </a:xfrm>
        </p:grpSpPr>
        <p:cxnSp>
          <p:nvCxnSpPr>
            <p:cNvPr id="11" name="直接连接符 10"/>
            <p:cNvCxnSpPr/>
            <p:nvPr/>
          </p:nvCxnSpPr>
          <p:spPr>
            <a:xfrm>
              <a:off x="1495161" y="3429000"/>
              <a:ext cx="926929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424668" y="2744647"/>
              <a:ext cx="1365813" cy="1365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23" name="椭圆 22"/>
            <p:cNvSpPr/>
            <p:nvPr/>
          </p:nvSpPr>
          <p:spPr>
            <a:xfrm>
              <a:off x="2012066" y="2744647"/>
              <a:ext cx="1365813" cy="1365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21" name="椭圆 20"/>
            <p:cNvSpPr/>
            <p:nvPr/>
          </p:nvSpPr>
          <p:spPr>
            <a:xfrm>
              <a:off x="8814123" y="2744647"/>
              <a:ext cx="1365813" cy="1365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grpSp>
      <p:sp>
        <p:nvSpPr>
          <p:cNvPr id="27" name="文本框 26"/>
          <p:cNvSpPr txBox="1"/>
          <p:nvPr/>
        </p:nvSpPr>
        <p:spPr>
          <a:xfrm>
            <a:off x="1648924" y="3654818"/>
            <a:ext cx="2068945" cy="400431"/>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建立稳固的社群</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28" name="文本框 27"/>
          <p:cNvSpPr txBox="1"/>
          <p:nvPr/>
        </p:nvSpPr>
        <p:spPr>
          <a:xfrm>
            <a:off x="5194596" y="3670620"/>
            <a:ext cx="1847273" cy="400431"/>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分享经历和经验</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29" name="文本框 28"/>
          <p:cNvSpPr txBox="1"/>
          <p:nvPr/>
        </p:nvSpPr>
        <p:spPr>
          <a:xfrm>
            <a:off x="8328399" y="3670620"/>
            <a:ext cx="2314109" cy="400431"/>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计划并执行营销策略</a:t>
            </a:r>
            <a:endParaRPr kumimoji="0" lang="en-US" altLang="zh-CN" sz="20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30" name="文本框 29"/>
          <p:cNvSpPr txBox="1"/>
          <p:nvPr/>
        </p:nvSpPr>
        <p:spPr>
          <a:xfrm>
            <a:off x="1327150" y="4291330"/>
            <a:ext cx="2635885" cy="1068882"/>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prstClr val="black">
                    <a:lumMod val="75000"/>
                    <a:lumOff val="25000"/>
                  </a:prstClr>
                </a:solidFill>
                <a:latin typeface="思源黑体 CN Light" panose="020B0300000000000000"/>
                <a:ea typeface="思源黑体 CN Light" panose="020B0300000000000000"/>
              </a:rPr>
              <a:t>明确</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这是我们所做的一切的基础，无论是线下还是线上活动。</a:t>
            </a:r>
          </a:p>
        </p:txBody>
      </p:sp>
      <p:sp>
        <p:nvSpPr>
          <p:cNvPr id="31" name="文本框 30"/>
          <p:cNvSpPr txBox="1"/>
          <p:nvPr/>
        </p:nvSpPr>
        <p:spPr>
          <a:xfrm>
            <a:off x="4800600" y="4291330"/>
            <a:ext cx="2635885" cy="1107440"/>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提供精选内容，为妈妈们提供有价值的信息，以帮助她们的日常生活。</a:t>
            </a:r>
          </a:p>
        </p:txBody>
      </p:sp>
      <p:sp>
        <p:nvSpPr>
          <p:cNvPr id="32" name="文本框 31"/>
          <p:cNvSpPr txBox="1"/>
          <p:nvPr/>
        </p:nvSpPr>
        <p:spPr>
          <a:xfrm>
            <a:off x="8168005" y="4291330"/>
            <a:ext cx="2635885" cy="1107440"/>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通过跨社交媒体平台的各种营销策略推广我们业务合作伙伴的产品或服务。</a:t>
            </a:r>
          </a:p>
        </p:txBody>
      </p:sp>
      <p:grpSp>
        <p:nvGrpSpPr>
          <p:cNvPr id="33" name="组合 32">
            <a:extLst>
              <a:ext uri="{FF2B5EF4-FFF2-40B4-BE49-F238E27FC236}">
                <a16:creationId xmlns:a16="http://schemas.microsoft.com/office/drawing/2014/main" id="{D48E3321-1234-4A43-BDA2-8DF8C34E9635}"/>
              </a:ext>
            </a:extLst>
          </p:cNvPr>
          <p:cNvGrpSpPr/>
          <p:nvPr/>
        </p:nvGrpSpPr>
        <p:grpSpPr>
          <a:xfrm>
            <a:off x="676630" y="539336"/>
            <a:ext cx="3946968" cy="1015663"/>
            <a:chOff x="6204032" y="1522584"/>
            <a:chExt cx="3946968" cy="1015663"/>
          </a:xfrm>
        </p:grpSpPr>
        <p:sp>
          <p:nvSpPr>
            <p:cNvPr id="34" name="文本框 33">
              <a:extLst>
                <a:ext uri="{FF2B5EF4-FFF2-40B4-BE49-F238E27FC236}">
                  <a16:creationId xmlns:a16="http://schemas.microsoft.com/office/drawing/2014/main" id="{ED27B3C1-5A77-46A9-878C-8F4E5D4B71F1}"/>
                </a:ext>
              </a:extLst>
            </p:cNvPr>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01</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35" name="文本框 34">
              <a:extLst>
                <a:ext uri="{FF2B5EF4-FFF2-40B4-BE49-F238E27FC236}">
                  <a16:creationId xmlns:a16="http://schemas.microsoft.com/office/drawing/2014/main" id="{47F27A03-7AD2-4B78-AFD9-9F911A4694E9}"/>
                </a:ext>
              </a:extLst>
            </p:cNvPr>
            <p:cNvSpPr txBox="1"/>
            <p:nvPr/>
          </p:nvSpPr>
          <p:spPr>
            <a:xfrm>
              <a:off x="6944809" y="1708340"/>
              <a:ext cx="320619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宝妈联盟是什么</a:t>
              </a:r>
            </a:p>
          </p:txBody>
        </p:sp>
        <p:sp>
          <p:nvSpPr>
            <p:cNvPr id="36" name="文本框 35">
              <a:extLst>
                <a:ext uri="{FF2B5EF4-FFF2-40B4-BE49-F238E27FC236}">
                  <a16:creationId xmlns:a16="http://schemas.microsoft.com/office/drawing/2014/main" id="{6B4883E3-9F81-4CC7-98BD-4F5DA475EE3C}"/>
                </a:ext>
              </a:extLst>
            </p:cNvPr>
            <p:cNvSpPr txBox="1"/>
            <p:nvPr/>
          </p:nvSpPr>
          <p:spPr>
            <a:xfrm>
              <a:off x="6898510" y="2194080"/>
              <a:ext cx="3206190" cy="2616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Overview Of Super Moms Club</a:t>
              </a:r>
            </a:p>
          </p:txBody>
        </p:sp>
      </p:grpSp>
      <p:pic>
        <p:nvPicPr>
          <p:cNvPr id="8" name="图形 7" descr="连接">
            <a:extLst>
              <a:ext uri="{FF2B5EF4-FFF2-40B4-BE49-F238E27FC236}">
                <a16:creationId xmlns:a16="http://schemas.microsoft.com/office/drawing/2014/main" id="{E5B4BBCB-2442-495E-8970-970A991C3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6397" y="2765304"/>
            <a:ext cx="553998" cy="553998"/>
          </a:xfrm>
          <a:prstGeom prst="rect">
            <a:avLst/>
          </a:prstGeom>
        </p:spPr>
      </p:pic>
      <p:pic>
        <p:nvPicPr>
          <p:cNvPr id="10" name="图形 9" descr="清单演示文稿">
            <a:extLst>
              <a:ext uri="{FF2B5EF4-FFF2-40B4-BE49-F238E27FC236}">
                <a16:creationId xmlns:a16="http://schemas.microsoft.com/office/drawing/2014/main" id="{DD302048-6CE5-42D5-AA5B-D2F3B00BA7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8454" y="2754363"/>
            <a:ext cx="553998" cy="553998"/>
          </a:xfrm>
          <a:prstGeom prst="rect">
            <a:avLst/>
          </a:prstGeom>
        </p:spPr>
      </p:pic>
      <p:pic>
        <p:nvPicPr>
          <p:cNvPr id="16" name="图形 15" descr="客户审核">
            <a:extLst>
              <a:ext uri="{FF2B5EF4-FFF2-40B4-BE49-F238E27FC236}">
                <a16:creationId xmlns:a16="http://schemas.microsoft.com/office/drawing/2014/main" id="{A39255DF-CD47-4538-8E9D-9574BDFE7F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9000" y="2716191"/>
            <a:ext cx="553998" cy="5539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椭圆 7"/>
          <p:cNvSpPr/>
          <p:nvPr/>
        </p:nvSpPr>
        <p:spPr>
          <a:xfrm>
            <a:off x="1864182" y="2490410"/>
            <a:ext cx="740777" cy="7407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11" name="椭圆 10"/>
          <p:cNvSpPr/>
          <p:nvPr/>
        </p:nvSpPr>
        <p:spPr>
          <a:xfrm>
            <a:off x="1864182" y="4107711"/>
            <a:ext cx="740777" cy="7407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14" name="椭圆 13"/>
          <p:cNvSpPr/>
          <p:nvPr/>
        </p:nvSpPr>
        <p:spPr>
          <a:xfrm>
            <a:off x="6274801" y="2563046"/>
            <a:ext cx="740777" cy="7407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17" name="椭圆 16"/>
          <p:cNvSpPr/>
          <p:nvPr/>
        </p:nvSpPr>
        <p:spPr>
          <a:xfrm>
            <a:off x="6274801" y="4180347"/>
            <a:ext cx="740777" cy="7407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sp>
        <p:nvSpPr>
          <p:cNvPr id="21" name="文本框 20"/>
          <p:cNvSpPr txBox="1"/>
          <p:nvPr/>
        </p:nvSpPr>
        <p:spPr>
          <a:xfrm>
            <a:off x="2680629" y="2474524"/>
            <a:ext cx="3199579" cy="73866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客制化营销战略规划与执行</a:t>
            </a:r>
            <a:endParaRPr kumimoji="0" lang="en-US" altLang="zh-CN" sz="24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24" name="文本框 23"/>
          <p:cNvSpPr txBox="1"/>
          <p:nvPr/>
        </p:nvSpPr>
        <p:spPr>
          <a:xfrm>
            <a:off x="2717622" y="4220866"/>
            <a:ext cx="3199579" cy="480581"/>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强大的销售策略和技巧</a:t>
            </a:r>
            <a:endParaRPr kumimoji="0" lang="en-US" altLang="zh-CN" sz="24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27" name="文本框 26"/>
          <p:cNvSpPr txBox="1"/>
          <p:nvPr/>
        </p:nvSpPr>
        <p:spPr>
          <a:xfrm>
            <a:off x="7091248" y="2492523"/>
            <a:ext cx="3377972" cy="73866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0"/>
              </a:spcAft>
              <a:buClrTx/>
              <a:buSzTx/>
              <a:buFontTx/>
              <a:buNone/>
              <a:defRPr/>
            </a:pPr>
            <a:r>
              <a:rPr lang="zh-CN" altLang="en-US" sz="2400" dirty="0">
                <a:solidFill>
                  <a:srgbClr val="D09497"/>
                </a:solidFill>
                <a:latin typeface="站酷小薇LOGO体" panose="02010600010101010101"/>
                <a:ea typeface="站酷小薇LOGO体" panose="02010600010101010101"/>
              </a:rPr>
              <a:t>各种社交媒体平台的广泛覆盖和专业媒体支持</a:t>
            </a:r>
            <a:endParaRPr lang="en-US" altLang="zh-CN" sz="2400" dirty="0">
              <a:solidFill>
                <a:srgbClr val="D09497"/>
              </a:solidFill>
              <a:latin typeface="站酷小薇LOGO体" panose="02010600010101010101"/>
              <a:ea typeface="站酷小薇LOGO体" panose="02010600010101010101"/>
            </a:endParaRPr>
          </a:p>
        </p:txBody>
      </p:sp>
      <p:sp>
        <p:nvSpPr>
          <p:cNvPr id="30" name="文本框 29"/>
          <p:cNvSpPr txBox="1"/>
          <p:nvPr/>
        </p:nvSpPr>
        <p:spPr>
          <a:xfrm>
            <a:off x="7091248" y="4107711"/>
            <a:ext cx="3377972" cy="738664"/>
          </a:xfrm>
          <a:prstGeom prst="rect">
            <a:avLst/>
          </a:prstGeom>
          <a:noFill/>
        </p:spPr>
        <p:txBody>
          <a:bodyPr wrap="square" lIns="0" tIns="0" rIns="0" bIns="0" rtlCol="0">
            <a:spAutoFit/>
          </a:bodyPr>
          <a:lstStyle/>
          <a:p>
            <a:pPr marL="0" marR="0" lvl="0" indent="0" algn="l" defTabSz="914400" rtl="0" eaLnBrk="1" fontAlgn="auto" latinLnBrk="0" hangingPunct="1">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坚实的粉丝基础和良好的声誉</a:t>
            </a:r>
            <a:endParaRPr kumimoji="0" lang="en-US" altLang="zh-CN" sz="24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grpSp>
        <p:nvGrpSpPr>
          <p:cNvPr id="31" name="组合 30">
            <a:extLst>
              <a:ext uri="{FF2B5EF4-FFF2-40B4-BE49-F238E27FC236}">
                <a16:creationId xmlns:a16="http://schemas.microsoft.com/office/drawing/2014/main" id="{011A3BC2-4653-4BBD-8378-7925A4AAA32A}"/>
              </a:ext>
            </a:extLst>
          </p:cNvPr>
          <p:cNvGrpSpPr/>
          <p:nvPr/>
        </p:nvGrpSpPr>
        <p:grpSpPr>
          <a:xfrm>
            <a:off x="676630" y="539336"/>
            <a:ext cx="3946968" cy="1015663"/>
            <a:chOff x="6204032" y="1522584"/>
            <a:chExt cx="3946968" cy="1015663"/>
          </a:xfrm>
        </p:grpSpPr>
        <p:sp>
          <p:nvSpPr>
            <p:cNvPr id="32" name="文本框 31">
              <a:extLst>
                <a:ext uri="{FF2B5EF4-FFF2-40B4-BE49-F238E27FC236}">
                  <a16:creationId xmlns:a16="http://schemas.microsoft.com/office/drawing/2014/main" id="{71D534FD-AF8A-4FB6-BD1F-D68480CF6E47}"/>
                </a:ext>
              </a:extLst>
            </p:cNvPr>
            <p:cNvSpPr txBox="1"/>
            <p:nvPr/>
          </p:nvSpPr>
          <p:spPr>
            <a:xfrm>
              <a:off x="6204032" y="1522584"/>
              <a:ext cx="740777"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01</a:t>
              </a:r>
              <a:endParaRPr kumimoji="0" lang="zh-CN" altLang="en-US" sz="66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endParaRPr>
            </a:p>
          </p:txBody>
        </p:sp>
        <p:sp>
          <p:nvSpPr>
            <p:cNvPr id="33" name="文本框 32">
              <a:extLst>
                <a:ext uri="{FF2B5EF4-FFF2-40B4-BE49-F238E27FC236}">
                  <a16:creationId xmlns:a16="http://schemas.microsoft.com/office/drawing/2014/main" id="{3970729F-103F-47E8-A07C-86CA7B29952F}"/>
                </a:ext>
              </a:extLst>
            </p:cNvPr>
            <p:cNvSpPr txBox="1"/>
            <p:nvPr/>
          </p:nvSpPr>
          <p:spPr>
            <a:xfrm>
              <a:off x="6944809" y="1708340"/>
              <a:ext cx="320619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宝妈联盟是什么</a:t>
              </a:r>
            </a:p>
          </p:txBody>
        </p:sp>
        <p:sp>
          <p:nvSpPr>
            <p:cNvPr id="34" name="文本框 33">
              <a:extLst>
                <a:ext uri="{FF2B5EF4-FFF2-40B4-BE49-F238E27FC236}">
                  <a16:creationId xmlns:a16="http://schemas.microsoft.com/office/drawing/2014/main" id="{48115884-B613-4497-A6C7-AAF3B0C53074}"/>
                </a:ext>
              </a:extLst>
            </p:cNvPr>
            <p:cNvSpPr txBox="1"/>
            <p:nvPr/>
          </p:nvSpPr>
          <p:spPr>
            <a:xfrm>
              <a:off x="6898510" y="2194080"/>
              <a:ext cx="3206190" cy="2616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Overview Of Super Moms Club</a:t>
              </a:r>
            </a:p>
          </p:txBody>
        </p:sp>
      </p:grpSp>
      <p:pic>
        <p:nvPicPr>
          <p:cNvPr id="3" name="图形 2" descr="会议室">
            <a:extLst>
              <a:ext uri="{FF2B5EF4-FFF2-40B4-BE49-F238E27FC236}">
                <a16:creationId xmlns:a16="http://schemas.microsoft.com/office/drawing/2014/main" id="{3A154D7F-03FA-421B-9F56-F857E7B6E0F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0557" y="2649729"/>
            <a:ext cx="388254" cy="388254"/>
          </a:xfrm>
          <a:prstGeom prst="rect">
            <a:avLst/>
          </a:prstGeom>
        </p:spPr>
      </p:pic>
      <p:pic>
        <p:nvPicPr>
          <p:cNvPr id="5" name="图形 4" descr="业务增长">
            <a:extLst>
              <a:ext uri="{FF2B5EF4-FFF2-40B4-BE49-F238E27FC236}">
                <a16:creationId xmlns:a16="http://schemas.microsoft.com/office/drawing/2014/main" id="{BFF9CF2D-818E-4654-8D08-20CB2930CB0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1032" y="4356608"/>
            <a:ext cx="388254" cy="388254"/>
          </a:xfrm>
          <a:prstGeom prst="rect">
            <a:avLst/>
          </a:prstGeom>
        </p:spPr>
      </p:pic>
      <p:pic>
        <p:nvPicPr>
          <p:cNvPr id="19" name="图形 18" descr="有想法的人">
            <a:extLst>
              <a:ext uri="{FF2B5EF4-FFF2-40B4-BE49-F238E27FC236}">
                <a16:creationId xmlns:a16="http://schemas.microsoft.com/office/drawing/2014/main" id="{D3A801C0-25BD-460E-AA43-3F6D0612781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61702" y="4267030"/>
            <a:ext cx="388254" cy="388254"/>
          </a:xfrm>
          <a:prstGeom prst="rect">
            <a:avLst/>
          </a:prstGeom>
        </p:spPr>
      </p:pic>
      <p:pic>
        <p:nvPicPr>
          <p:cNvPr id="23" name="图形 22" descr="Internet">
            <a:extLst>
              <a:ext uri="{FF2B5EF4-FFF2-40B4-BE49-F238E27FC236}">
                <a16:creationId xmlns:a16="http://schemas.microsoft.com/office/drawing/2014/main" id="{13789950-DAA2-4AC6-87AB-542D9D5B3FB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50290" y="2722364"/>
            <a:ext cx="388254" cy="3882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descr="图片包含 应用程序&#10;&#10;描述已自动生成"/>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7887" t="51609" r="46233" b="39564"/>
          <a:stretch>
            <a:fillRect/>
          </a:stretch>
        </p:blipFill>
        <p:spPr>
          <a:xfrm>
            <a:off x="4552122" y="3221535"/>
            <a:ext cx="3230219" cy="1220870"/>
          </a:xfrm>
          <a:prstGeom prst="rect">
            <a:avLst/>
          </a:prstGeom>
        </p:spPr>
      </p:pic>
      <p:grpSp>
        <p:nvGrpSpPr>
          <p:cNvPr id="3" name="组合 2"/>
          <p:cNvGrpSpPr/>
          <p:nvPr/>
        </p:nvGrpSpPr>
        <p:grpSpPr>
          <a:xfrm>
            <a:off x="5431735" y="1602244"/>
            <a:ext cx="1328530" cy="1328530"/>
            <a:chOff x="5431735" y="1936540"/>
            <a:chExt cx="1328530" cy="1328530"/>
          </a:xfrm>
        </p:grpSpPr>
        <p:sp>
          <p:nvSpPr>
            <p:cNvPr id="4" name="椭圆 3"/>
            <p:cNvSpPr/>
            <p:nvPr/>
          </p:nvSpPr>
          <p:spPr>
            <a:xfrm>
              <a:off x="5431735" y="1936540"/>
              <a:ext cx="1328530" cy="13285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a:cs typeface="+mn-cs"/>
              </a:endParaRPr>
            </a:p>
          </p:txBody>
        </p:sp>
        <p:grpSp>
          <p:nvGrpSpPr>
            <p:cNvPr id="5" name="组合 4"/>
            <p:cNvGrpSpPr/>
            <p:nvPr/>
          </p:nvGrpSpPr>
          <p:grpSpPr>
            <a:xfrm>
              <a:off x="5803659" y="2306167"/>
              <a:ext cx="584683" cy="589276"/>
              <a:chOff x="1199457" y="3360868"/>
              <a:chExt cx="435163" cy="438581"/>
            </a:xfrm>
            <a:solidFill>
              <a:schemeClr val="bg1"/>
            </a:solidFill>
          </p:grpSpPr>
          <p:sp>
            <p:nvSpPr>
              <p:cNvPr id="6" name="Freeform 58"/>
              <p:cNvSpPr/>
              <p:nvPr/>
            </p:nvSpPr>
            <p:spPr bwMode="auto">
              <a:xfrm>
                <a:off x="1326237" y="3360868"/>
                <a:ext cx="181603" cy="274113"/>
              </a:xfrm>
              <a:custGeom>
                <a:avLst/>
                <a:gdLst>
                  <a:gd name="T0" fmla="*/ 37 w 53"/>
                  <a:gd name="T1" fmla="*/ 48 h 80"/>
                  <a:gd name="T2" fmla="*/ 37 w 53"/>
                  <a:gd name="T3" fmla="*/ 0 h 80"/>
                  <a:gd name="T4" fmla="*/ 16 w 53"/>
                  <a:gd name="T5" fmla="*/ 0 h 80"/>
                  <a:gd name="T6" fmla="*/ 16 w 53"/>
                  <a:gd name="T7" fmla="*/ 48 h 80"/>
                  <a:gd name="T8" fmla="*/ 0 w 53"/>
                  <a:gd name="T9" fmla="*/ 48 h 80"/>
                  <a:gd name="T10" fmla="*/ 27 w 53"/>
                  <a:gd name="T11" fmla="*/ 80 h 80"/>
                  <a:gd name="T12" fmla="*/ 53 w 53"/>
                  <a:gd name="T13" fmla="*/ 48 h 80"/>
                  <a:gd name="T14" fmla="*/ 37 w 53"/>
                  <a:gd name="T15" fmla="*/ 4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80">
                    <a:moveTo>
                      <a:pt x="37" y="48"/>
                    </a:moveTo>
                    <a:lnTo>
                      <a:pt x="37" y="0"/>
                    </a:lnTo>
                    <a:lnTo>
                      <a:pt x="16" y="0"/>
                    </a:lnTo>
                    <a:lnTo>
                      <a:pt x="16" y="48"/>
                    </a:lnTo>
                    <a:lnTo>
                      <a:pt x="0" y="48"/>
                    </a:lnTo>
                    <a:lnTo>
                      <a:pt x="27" y="80"/>
                    </a:lnTo>
                    <a:lnTo>
                      <a:pt x="53" y="48"/>
                    </a:lnTo>
                    <a:lnTo>
                      <a:pt x="37" y="48"/>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思源黑体 CN Light" panose="020B0300000000000000" pitchFamily="34" charset="-122"/>
                  <a:ea typeface="微软雅黑 Light" panose="020B0502040204020203" charset="-122"/>
                  <a:cs typeface="+mn-cs"/>
                </a:endParaRPr>
              </a:p>
            </p:txBody>
          </p:sp>
          <p:sp>
            <p:nvSpPr>
              <p:cNvPr id="7" name="Freeform 59"/>
              <p:cNvSpPr/>
              <p:nvPr/>
            </p:nvSpPr>
            <p:spPr bwMode="auto">
              <a:xfrm>
                <a:off x="1199457" y="3398560"/>
                <a:ext cx="435163" cy="400889"/>
              </a:xfrm>
              <a:custGeom>
                <a:avLst/>
                <a:gdLst>
                  <a:gd name="T0" fmla="*/ 99 w 127"/>
                  <a:gd name="T1" fmla="*/ 0 h 117"/>
                  <a:gd name="T2" fmla="*/ 85 w 127"/>
                  <a:gd name="T3" fmla="*/ 0 h 117"/>
                  <a:gd name="T4" fmla="*/ 85 w 127"/>
                  <a:gd name="T5" fmla="*/ 10 h 117"/>
                  <a:gd name="T6" fmla="*/ 92 w 127"/>
                  <a:gd name="T7" fmla="*/ 10 h 117"/>
                  <a:gd name="T8" fmla="*/ 116 w 127"/>
                  <a:gd name="T9" fmla="*/ 63 h 117"/>
                  <a:gd name="T10" fmla="*/ 88 w 127"/>
                  <a:gd name="T11" fmla="*/ 63 h 117"/>
                  <a:gd name="T12" fmla="*/ 77 w 127"/>
                  <a:gd name="T13" fmla="*/ 79 h 117"/>
                  <a:gd name="T14" fmla="*/ 50 w 127"/>
                  <a:gd name="T15" fmla="*/ 79 h 117"/>
                  <a:gd name="T16" fmla="*/ 40 w 127"/>
                  <a:gd name="T17" fmla="*/ 63 h 117"/>
                  <a:gd name="T18" fmla="*/ 12 w 127"/>
                  <a:gd name="T19" fmla="*/ 63 h 117"/>
                  <a:gd name="T20" fmla="*/ 35 w 127"/>
                  <a:gd name="T21" fmla="*/ 10 h 117"/>
                  <a:gd name="T22" fmla="*/ 43 w 127"/>
                  <a:gd name="T23" fmla="*/ 10 h 117"/>
                  <a:gd name="T24" fmla="*/ 43 w 127"/>
                  <a:gd name="T25" fmla="*/ 0 h 117"/>
                  <a:gd name="T26" fmla="*/ 28 w 127"/>
                  <a:gd name="T27" fmla="*/ 0 h 117"/>
                  <a:gd name="T28" fmla="*/ 0 w 127"/>
                  <a:gd name="T29" fmla="*/ 63 h 117"/>
                  <a:gd name="T30" fmla="*/ 0 w 127"/>
                  <a:gd name="T31" fmla="*/ 117 h 117"/>
                  <a:gd name="T32" fmla="*/ 127 w 127"/>
                  <a:gd name="T33" fmla="*/ 117 h 117"/>
                  <a:gd name="T34" fmla="*/ 127 w 127"/>
                  <a:gd name="T35" fmla="*/ 63 h 117"/>
                  <a:gd name="T36" fmla="*/ 99 w 127"/>
                  <a:gd name="T3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17">
                    <a:moveTo>
                      <a:pt x="99" y="0"/>
                    </a:moveTo>
                    <a:lnTo>
                      <a:pt x="85" y="0"/>
                    </a:lnTo>
                    <a:lnTo>
                      <a:pt x="85" y="10"/>
                    </a:lnTo>
                    <a:lnTo>
                      <a:pt x="92" y="10"/>
                    </a:lnTo>
                    <a:lnTo>
                      <a:pt x="116" y="63"/>
                    </a:lnTo>
                    <a:lnTo>
                      <a:pt x="88" y="63"/>
                    </a:lnTo>
                    <a:lnTo>
                      <a:pt x="77" y="79"/>
                    </a:lnTo>
                    <a:lnTo>
                      <a:pt x="50" y="79"/>
                    </a:lnTo>
                    <a:lnTo>
                      <a:pt x="40" y="63"/>
                    </a:lnTo>
                    <a:lnTo>
                      <a:pt x="12" y="63"/>
                    </a:lnTo>
                    <a:lnTo>
                      <a:pt x="35" y="10"/>
                    </a:lnTo>
                    <a:lnTo>
                      <a:pt x="43" y="10"/>
                    </a:lnTo>
                    <a:lnTo>
                      <a:pt x="43" y="0"/>
                    </a:lnTo>
                    <a:lnTo>
                      <a:pt x="28" y="0"/>
                    </a:lnTo>
                    <a:lnTo>
                      <a:pt x="0" y="63"/>
                    </a:lnTo>
                    <a:lnTo>
                      <a:pt x="0" y="117"/>
                    </a:lnTo>
                    <a:lnTo>
                      <a:pt x="127" y="117"/>
                    </a:lnTo>
                    <a:lnTo>
                      <a:pt x="127" y="63"/>
                    </a:lnTo>
                    <a:lnTo>
                      <a:pt x="99" y="0"/>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思源黑体 CN Light" panose="020B0300000000000000" pitchFamily="34" charset="-122"/>
                  <a:ea typeface="微软雅黑 Light" panose="020B0502040204020203" charset="-122"/>
                  <a:cs typeface="+mn-cs"/>
                </a:endParaRPr>
              </a:p>
            </p:txBody>
          </p:sp>
        </p:grpSp>
      </p:grpSp>
      <p:sp>
        <p:nvSpPr>
          <p:cNvPr id="9" name="文本框 8"/>
          <p:cNvSpPr txBox="1"/>
          <p:nvPr/>
        </p:nvSpPr>
        <p:spPr>
          <a:xfrm>
            <a:off x="4029160" y="4182125"/>
            <a:ext cx="4133679"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black">
                    <a:lumMod val="75000"/>
                    <a:lumOff val="25000"/>
                  </a:prstClr>
                </a:solidFill>
                <a:effectLst/>
                <a:uLnTx/>
                <a:uFillTx/>
                <a:latin typeface="站酷小薇LOGO体" panose="02010600010101010101"/>
                <a:ea typeface="站酷小薇LOGO体" panose="02010600010101010101"/>
                <a:cs typeface="+mn-cs"/>
              </a:rPr>
              <a:t>宝妈联盟的资源</a:t>
            </a:r>
          </a:p>
        </p:txBody>
      </p:sp>
      <p:sp>
        <p:nvSpPr>
          <p:cNvPr id="11" name="文本框 10"/>
          <p:cNvSpPr txBox="1"/>
          <p:nvPr/>
        </p:nvSpPr>
        <p:spPr>
          <a:xfrm>
            <a:off x="3836502" y="4889378"/>
            <a:ext cx="4518572"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300" normalizeH="0" baseline="0" noProof="0" dirty="0">
                <a:ln>
                  <a:noFill/>
                </a:ln>
                <a:solidFill>
                  <a:prstClr val="black">
                    <a:lumMod val="75000"/>
                    <a:lumOff val="25000"/>
                  </a:prstClr>
                </a:solidFill>
                <a:effectLst/>
                <a:uLnTx/>
                <a:uFillTx/>
                <a:latin typeface="思源黑体 CN Light" panose="020B0300000000000000"/>
                <a:ea typeface="思源黑体 CN Light" panose="020B0300000000000000"/>
                <a:cs typeface="+mn-cs"/>
              </a:rPr>
              <a:t>Resources of Super Moms Club</a:t>
            </a:r>
          </a:p>
        </p:txBody>
      </p:sp>
      <p:sp>
        <p:nvSpPr>
          <p:cNvPr id="13" name="文本框 12"/>
          <p:cNvSpPr txBox="1"/>
          <p:nvPr/>
        </p:nvSpPr>
        <p:spPr>
          <a:xfrm>
            <a:off x="4312255" y="2971874"/>
            <a:ext cx="3583049"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rgbClr val="D09497"/>
                </a:solidFill>
                <a:effectLst/>
                <a:uLnTx/>
                <a:uFillTx/>
                <a:latin typeface="站酷小薇LOGO体" panose="02010600010101010101"/>
                <a:ea typeface="站酷小薇LOGO体" panose="02010600010101010101"/>
                <a:cs typeface="+mn-cs"/>
              </a:rPr>
              <a:t>第二部分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65">
      <a:dk1>
        <a:sysClr val="windowText" lastClr="000000"/>
      </a:dk1>
      <a:lt1>
        <a:sysClr val="window" lastClr="FFFFFF"/>
      </a:lt1>
      <a:dk2>
        <a:srgbClr val="17406D"/>
      </a:dk2>
      <a:lt2>
        <a:srgbClr val="DBEFF9"/>
      </a:lt2>
      <a:accent1>
        <a:srgbClr val="D09497"/>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小清新模板1">
      <a:majorFont>
        <a:latin typeface="等线 Light"/>
        <a:ea typeface="站酷小薇LOGO体"/>
        <a:cs typeface=""/>
      </a:majorFont>
      <a:minorFont>
        <a:latin typeface="等线"/>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1-教育教学模板</Template>
  <TotalTime>153</TotalTime>
  <Words>614</Words>
  <Application>Microsoft Office PowerPoint</Application>
  <PresentationFormat>宽屏</PresentationFormat>
  <Paragraphs>119</Paragraphs>
  <Slides>15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思源黑体 CN Light</vt:lpstr>
      <vt:lpstr>等线 Light</vt:lpstr>
      <vt:lpstr>等线</vt:lpstr>
      <vt:lpstr>Arial</vt:lpstr>
      <vt:lpstr>站酷小薇LOGO体</vt:lpstr>
      <vt:lpstr>Gadugi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xzc</dc:creator>
  <cp:lastModifiedBy>timothy.tudis@gmail.com</cp:lastModifiedBy>
  <cp:revision>58</cp:revision>
  <dcterms:created xsi:type="dcterms:W3CDTF">2020-10-06T13:12:00Z</dcterms:created>
  <dcterms:modified xsi:type="dcterms:W3CDTF">2021-06-23T15:43:43Z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67779E7A3AF8464296079BCD2CC37940</vt:lpwstr>
  </property>
</Properties>
</file>